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8"/>
    <p:restoredTop sz="94632"/>
  </p:normalViewPr>
  <p:slideViewPr>
    <p:cSldViewPr snapToGrid="0" snapToObjects="1">
      <p:cViewPr varScale="1">
        <p:scale>
          <a:sx n="159" d="100"/>
          <a:sy n="159" d="100"/>
        </p:scale>
        <p:origin x="20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B1FE44-5CC9-5242-8F07-45337427C9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A1A8666-5309-654A-9997-D9D6ED3004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09A2D0E-1D75-6D4B-A133-28DB4C91F0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E277-9792-FA40-BC6E-F445BF32DDCB}" type="datetimeFigureOut">
              <a:rPr lang="nl-NL" smtClean="0"/>
              <a:t>28-03-2023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C739E55-2B9D-8E4C-B1EE-BDAB9CCFD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7101E8C-7E1A-9E42-8130-8F1574A2A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4D88A-1B3C-E547-8B1A-D4E4FE4754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8424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476C56-3EE6-9D4F-8D52-155AD05CC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8B28C946-4C35-AF42-8732-43BA9868D7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EFC0037-E48F-2943-9EA2-513B55D32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E277-9792-FA40-BC6E-F445BF32DDCB}" type="datetimeFigureOut">
              <a:rPr lang="nl-NL" smtClean="0"/>
              <a:t>28-03-2023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E283547-22DF-264F-B8DC-D3D84CC27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17AA153-E08F-B440-A7B2-A7DE9A9A5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4D88A-1B3C-E547-8B1A-D4E4FE4754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56489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9FEFA093-B531-1642-8048-22A63CAB86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BCE862E-C6D5-EC4D-892A-7A9A59349A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36F1D1C9-03AB-0F43-A44E-1EA03C88D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E277-9792-FA40-BC6E-F445BF32DDCB}" type="datetimeFigureOut">
              <a:rPr lang="nl-NL" smtClean="0"/>
              <a:t>28-03-2023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A575810-D704-5746-8B6A-5E605E115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28B6B3E-714A-E34D-8D76-20EC627E6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4D88A-1B3C-E547-8B1A-D4E4FE4754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27404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BEE4F2-470A-E04E-AD30-F636AA8213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B2744F-944F-524F-9EB2-D437ABA398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E512C72-89CA-7A46-A015-7C8BC9BB1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E277-9792-FA40-BC6E-F445BF32DDCB}" type="datetimeFigureOut">
              <a:rPr lang="nl-NL" smtClean="0"/>
              <a:t>28-03-2023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09D046C-21B1-C948-AAEC-98D9C5449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2E1347-B83D-BA4C-BABD-6AF69FD4C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4D88A-1B3C-E547-8B1A-D4E4FE4754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4949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9F53A8-0C4E-294B-94C6-481B1527E0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7226FA5-A819-9A45-B17E-DD6115E110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3D27278-69B5-F844-B45A-97D58CF3A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E277-9792-FA40-BC6E-F445BF32DDCB}" type="datetimeFigureOut">
              <a:rPr lang="nl-NL" smtClean="0"/>
              <a:t>28-03-2023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5152EDC-94B4-4D4E-85CD-496EA792F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90B8EE7-3689-F845-84C8-0F2D371D9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4D88A-1B3C-E547-8B1A-D4E4FE4754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41462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2961D47-AD7F-4141-823F-8B9EBB5AC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B018F21-EE13-D947-8190-473154A97D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3E677C98-0058-AA40-A111-ED4FC38942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30A595A5-4D91-AA4C-9AD6-1A55986C8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E277-9792-FA40-BC6E-F445BF32DDCB}" type="datetimeFigureOut">
              <a:rPr lang="nl-NL" smtClean="0"/>
              <a:t>28-03-2023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3377870-B3C5-B948-A92C-6B2C0CA7E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C9B8A50-9938-3B47-B1EB-48F206B6F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4D88A-1B3C-E547-8B1A-D4E4FE4754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6760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CF8FD1-F5B5-0F44-99CD-768F2677D7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42D87B6-E810-674F-81C2-2D541229C3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FDAADFE-20D5-FC40-A52A-0DC43D085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458FFDD-AD6D-924A-B5A4-4A3DCC7D1A6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7869AA12-29A6-E942-AFF1-99B123B703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49DD3C6-0B04-234A-A39C-933B02A902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E277-9792-FA40-BC6E-F445BF32DDCB}" type="datetimeFigureOut">
              <a:rPr lang="nl-NL" smtClean="0"/>
              <a:t>28-03-2023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7D707A8-F8BA-2740-8C7F-E7108C2FD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46D7626-9D1C-2C4E-BC36-52C56B13D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4D88A-1B3C-E547-8B1A-D4E4FE4754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730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EFE9EE8-15EC-BA44-9143-919378009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1B4433B-531F-5A4E-BBD7-F6F698131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E277-9792-FA40-BC6E-F445BF32DDCB}" type="datetimeFigureOut">
              <a:rPr lang="nl-NL" smtClean="0"/>
              <a:t>28-03-2023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23E53E95-4FE8-8A42-AD59-936C9F7B31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97C6F86A-6AB3-0E4E-92B9-0B3F8AF25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4D88A-1B3C-E547-8B1A-D4E4FE4754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8430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59B1CE60-46D2-7644-9572-161EF07D0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E277-9792-FA40-BC6E-F445BF32DDCB}" type="datetimeFigureOut">
              <a:rPr lang="nl-NL" smtClean="0"/>
              <a:t>28-03-2023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83FDEF1-2434-064F-AA2A-2B5B058F1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A5407A37-A77E-154A-A082-264E9172C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4D88A-1B3C-E547-8B1A-D4E4FE4754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7726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06B1553-2E36-4D48-B7F0-CE9AB3F9E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42D4986-2F6E-6844-A269-81C6BE03D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7BAB0485-F22D-6140-AB3F-7AC7486A69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0DB1B1A3-F53A-5847-9612-7021D8183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E277-9792-FA40-BC6E-F445BF32DDCB}" type="datetimeFigureOut">
              <a:rPr lang="nl-NL" smtClean="0"/>
              <a:t>28-03-2023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E9CED9C-3335-BE42-8A25-A43F3EC1E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9FC4A688-C0A0-4E49-8DF1-3BF9634BF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4D88A-1B3C-E547-8B1A-D4E4FE4754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15475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9AD229-032E-EC41-AABC-6573E3B4C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3C3C4836-93DE-5345-825B-29BDDF7879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0B69050-88C6-9F41-A310-E62071F803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0C05C66-78C0-7745-B246-D28D33922D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0E277-9792-FA40-BC6E-F445BF32DDCB}" type="datetimeFigureOut">
              <a:rPr lang="nl-NL" smtClean="0"/>
              <a:t>28-03-2023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E1780BE-53E7-434E-BF13-462D9CE15D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61A51C6-A012-1741-843E-BB35AC5CB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4D88A-1B3C-E547-8B1A-D4E4FE4754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9469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7EC8F9B-7EB0-D64C-894E-A060E970F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651F4C0-78A9-9844-B6D9-61DCEFD1DE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nl-NL"/>
              <a:t>Tekststijl van het model bewerken
Tweede niveau
Derde niveau
Vierde niveau
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1B3A945-C395-1D44-8FAE-F88F208C48B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10E277-9792-FA40-BC6E-F445BF32DDCB}" type="datetimeFigureOut">
              <a:rPr lang="nl-NL" smtClean="0"/>
              <a:t>28-03-2023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1424380-3D9E-8D44-9A93-8B5C265324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FC412B4-7AAB-E745-8B91-4FA42FBA9A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4D88A-1B3C-E547-8B1A-D4E4FE47546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969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07B3A057-ECEF-0148-94C5-CFE25F0D50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64768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A545E70A-A316-7D46-9759-005C181FA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272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70D30D8D-D4CA-B54B-B313-A0E0D5583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9513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21E867D4-9325-B448-83A0-D1FFB1AB69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0904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0FD4395F-3A27-8F43-AC66-CFD97A4660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355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175F61A5-20B9-4B4C-BBCD-DCD8FD4A9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123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C7813D35-6012-2C4A-A3F0-B3C9567170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5398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F502514D-8CB0-9445-9F23-7CB9D2CFE4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245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8B8032E0-84C9-ED44-9C3D-B7E79754A1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565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E0E483A6-76CC-1142-BCE5-C3A715469B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57930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Breedbeeld</PresentationFormat>
  <Paragraphs>0</Paragraphs>
  <Slides>10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Duncan Baumbach</dc:creator>
  <cp:lastModifiedBy>Duncan Baumbach</cp:lastModifiedBy>
  <cp:revision>2</cp:revision>
  <dcterms:created xsi:type="dcterms:W3CDTF">2023-03-20T08:06:45Z</dcterms:created>
  <dcterms:modified xsi:type="dcterms:W3CDTF">2023-03-28T15:26:21Z</dcterms:modified>
</cp:coreProperties>
</file>