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4"/>
  </p:sldMasterIdLst>
  <p:notesMasterIdLst>
    <p:notesMasterId r:id="rId25"/>
  </p:notesMasterIdLst>
  <p:sldIdLst>
    <p:sldId id="286" r:id="rId5"/>
    <p:sldId id="545" r:id="rId6"/>
    <p:sldId id="603" r:id="rId7"/>
    <p:sldId id="557" r:id="rId8"/>
    <p:sldId id="559" r:id="rId9"/>
    <p:sldId id="558" r:id="rId10"/>
    <p:sldId id="651" r:id="rId11"/>
    <p:sldId id="605" r:id="rId12"/>
    <p:sldId id="643" r:id="rId13"/>
    <p:sldId id="650" r:id="rId14"/>
    <p:sldId id="610" r:id="rId15"/>
    <p:sldId id="644" r:id="rId16"/>
    <p:sldId id="619" r:id="rId17"/>
    <p:sldId id="646" r:id="rId18"/>
    <p:sldId id="581" r:id="rId19"/>
    <p:sldId id="609" r:id="rId20"/>
    <p:sldId id="616" r:id="rId21"/>
    <p:sldId id="648" r:id="rId22"/>
    <p:sldId id="649" r:id="rId23"/>
    <p:sldId id="647" r:id="rId24"/>
  </p:sldIdLst>
  <p:sldSz cx="12192000" cy="6858000"/>
  <p:notesSz cx="7104063"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2600"/>
    <a:srgbClr val="78C7CE"/>
    <a:srgbClr val="00418C"/>
    <a:srgbClr val="3D1C4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F99A94B-0966-4B6C-9CEB-276E5F3D92F5}" v="34" dt="2020-06-18T16:30:56.42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43"/>
  </p:normalViewPr>
  <p:slideViewPr>
    <p:cSldViewPr snapToGrid="0" snapToObjects="1">
      <p:cViewPr varScale="1">
        <p:scale>
          <a:sx n="62" d="100"/>
          <a:sy n="62" d="100"/>
        </p:scale>
        <p:origin x="80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1"/>
            <a:ext cx="3078427" cy="513508"/>
          </a:xfrm>
          <a:prstGeom prst="rect">
            <a:avLst/>
          </a:prstGeom>
        </p:spPr>
        <p:txBody>
          <a:bodyPr vert="horz" lIns="99069" tIns="49535" rIns="99069" bIns="49535" rtlCol="0"/>
          <a:lstStyle>
            <a:lvl1pPr algn="l">
              <a:defRPr sz="1300"/>
            </a:lvl1pPr>
          </a:lstStyle>
          <a:p>
            <a:endParaRPr lang="nl-NL"/>
          </a:p>
        </p:txBody>
      </p:sp>
      <p:sp>
        <p:nvSpPr>
          <p:cNvPr id="3" name="Tijdelijke aanduiding voor datum 2"/>
          <p:cNvSpPr>
            <a:spLocks noGrp="1"/>
          </p:cNvSpPr>
          <p:nvPr>
            <p:ph type="dt" idx="1"/>
          </p:nvPr>
        </p:nvSpPr>
        <p:spPr>
          <a:xfrm>
            <a:off x="4023991" y="1"/>
            <a:ext cx="3078427" cy="513508"/>
          </a:xfrm>
          <a:prstGeom prst="rect">
            <a:avLst/>
          </a:prstGeom>
        </p:spPr>
        <p:txBody>
          <a:bodyPr vert="horz" lIns="99069" tIns="49535" rIns="99069" bIns="49535" rtlCol="0"/>
          <a:lstStyle>
            <a:lvl1pPr algn="r">
              <a:defRPr sz="1300"/>
            </a:lvl1pPr>
          </a:lstStyle>
          <a:p>
            <a:fld id="{D2A28C96-6041-4DE6-9CA9-DCEEB66C321E}" type="datetimeFigureOut">
              <a:rPr lang="nl-NL" smtClean="0"/>
              <a:t>12-8-2020</a:t>
            </a:fld>
            <a:endParaRPr lang="nl-NL"/>
          </a:p>
        </p:txBody>
      </p:sp>
      <p:sp>
        <p:nvSpPr>
          <p:cNvPr id="4" name="Tijdelijke aanduiding voor dia-afbeelding 3"/>
          <p:cNvSpPr>
            <a:spLocks noGrp="1" noRot="1" noChangeAspect="1"/>
          </p:cNvSpPr>
          <p:nvPr>
            <p:ph type="sldImg" idx="2"/>
          </p:nvPr>
        </p:nvSpPr>
        <p:spPr>
          <a:xfrm>
            <a:off x="481013" y="1279525"/>
            <a:ext cx="6142037" cy="3454400"/>
          </a:xfrm>
          <a:prstGeom prst="rect">
            <a:avLst/>
          </a:prstGeom>
          <a:noFill/>
          <a:ln w="12700">
            <a:solidFill>
              <a:prstClr val="black"/>
            </a:solidFill>
          </a:ln>
        </p:spPr>
        <p:txBody>
          <a:bodyPr vert="horz" lIns="99069" tIns="49535" rIns="99069" bIns="49535" rtlCol="0" anchor="ctr"/>
          <a:lstStyle/>
          <a:p>
            <a:endParaRPr lang="nl-NL"/>
          </a:p>
        </p:txBody>
      </p:sp>
      <p:sp>
        <p:nvSpPr>
          <p:cNvPr id="5" name="Tijdelijke aanduiding voor notities 4"/>
          <p:cNvSpPr>
            <a:spLocks noGrp="1"/>
          </p:cNvSpPr>
          <p:nvPr>
            <p:ph type="body" sz="quarter" idx="3"/>
          </p:nvPr>
        </p:nvSpPr>
        <p:spPr>
          <a:xfrm>
            <a:off x="710407" y="4925408"/>
            <a:ext cx="5683250" cy="4029878"/>
          </a:xfrm>
          <a:prstGeom prst="rect">
            <a:avLst/>
          </a:prstGeom>
        </p:spPr>
        <p:txBody>
          <a:bodyPr vert="horz" lIns="99069" tIns="49535" rIns="99069" bIns="49535"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721107"/>
            <a:ext cx="3078427" cy="513507"/>
          </a:xfrm>
          <a:prstGeom prst="rect">
            <a:avLst/>
          </a:prstGeom>
        </p:spPr>
        <p:txBody>
          <a:bodyPr vert="horz" lIns="99069" tIns="49535" rIns="99069" bIns="49535" rtlCol="0" anchor="b"/>
          <a:lstStyle>
            <a:lvl1pPr algn="l">
              <a:defRPr sz="1300"/>
            </a:lvl1pPr>
          </a:lstStyle>
          <a:p>
            <a:endParaRPr lang="nl-NL"/>
          </a:p>
        </p:txBody>
      </p:sp>
      <p:sp>
        <p:nvSpPr>
          <p:cNvPr id="7" name="Tijdelijke aanduiding voor dianummer 6"/>
          <p:cNvSpPr>
            <a:spLocks noGrp="1"/>
          </p:cNvSpPr>
          <p:nvPr>
            <p:ph type="sldNum" sz="quarter" idx="5"/>
          </p:nvPr>
        </p:nvSpPr>
        <p:spPr>
          <a:xfrm>
            <a:off x="4023991" y="9721107"/>
            <a:ext cx="3078427" cy="513507"/>
          </a:xfrm>
          <a:prstGeom prst="rect">
            <a:avLst/>
          </a:prstGeom>
        </p:spPr>
        <p:txBody>
          <a:bodyPr vert="horz" lIns="99069" tIns="49535" rIns="99069" bIns="49535" rtlCol="0" anchor="b"/>
          <a:lstStyle>
            <a:lvl1pPr algn="r">
              <a:defRPr sz="1300"/>
            </a:lvl1pPr>
          </a:lstStyle>
          <a:p>
            <a:fld id="{7538F00F-E54C-4C67-8D43-3FD3BF7DCF4C}" type="slidenum">
              <a:rPr lang="nl-NL" smtClean="0"/>
              <a:t>‹nr.›</a:t>
            </a:fld>
            <a:endParaRPr lang="nl-NL"/>
          </a:p>
        </p:txBody>
      </p:sp>
    </p:spTree>
    <p:extLst>
      <p:ext uri="{BB962C8B-B14F-4D97-AF65-F5344CB8AC3E}">
        <p14:creationId xmlns:p14="http://schemas.microsoft.com/office/powerpoint/2010/main" val="31599504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6D46A956-B411-4742-99AE-B4FC2471C123}" type="datetimeFigureOut">
              <a:rPr lang="nl-NL" smtClean="0"/>
              <a:t>12-8-2020</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F7802DFF-0946-5B42-A6F1-2D0156C5F3D7}" type="slidenum">
              <a:rPr lang="nl-NL" smtClean="0"/>
              <a:t>‹nr.›</a:t>
            </a:fld>
            <a:endParaRPr lang="nl-NL"/>
          </a:p>
        </p:txBody>
      </p:sp>
    </p:spTree>
    <p:extLst>
      <p:ext uri="{BB962C8B-B14F-4D97-AF65-F5344CB8AC3E}">
        <p14:creationId xmlns:p14="http://schemas.microsoft.com/office/powerpoint/2010/main" val="2716775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6D46A956-B411-4742-99AE-B4FC2471C123}" type="datetimeFigureOut">
              <a:rPr lang="nl-NL" smtClean="0"/>
              <a:t>12-8-2020</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F7802DFF-0946-5B42-A6F1-2D0156C5F3D7}" type="slidenum">
              <a:rPr lang="nl-NL" smtClean="0"/>
              <a:t>‹nr.›</a:t>
            </a:fld>
            <a:endParaRPr lang="nl-NL"/>
          </a:p>
        </p:txBody>
      </p:sp>
    </p:spTree>
    <p:extLst>
      <p:ext uri="{BB962C8B-B14F-4D97-AF65-F5344CB8AC3E}">
        <p14:creationId xmlns:p14="http://schemas.microsoft.com/office/powerpoint/2010/main" val="20762616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nl-NL"/>
              <a:t>Klik om stijl te bewerken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6D46A956-B411-4742-99AE-B4FC2471C123}" type="datetimeFigureOut">
              <a:rPr lang="nl-NL" smtClean="0"/>
              <a:t>12-8-2020</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F7802DFF-0946-5B42-A6F1-2D0156C5F3D7}" type="slidenum">
              <a:rPr lang="nl-NL" smtClean="0"/>
              <a:t>‹nr.›</a:t>
            </a:fld>
            <a:endParaRPr lang="nl-NL"/>
          </a:p>
        </p:txBody>
      </p:sp>
    </p:spTree>
    <p:extLst>
      <p:ext uri="{BB962C8B-B14F-4D97-AF65-F5344CB8AC3E}">
        <p14:creationId xmlns:p14="http://schemas.microsoft.com/office/powerpoint/2010/main" val="38175168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eldia-Beeld-GROEN">
    <p:bg>
      <p:bgRef idx="1001">
        <a:schemeClr val="bg1"/>
      </p:bgRef>
    </p:bg>
    <p:spTree>
      <p:nvGrpSpPr>
        <p:cNvPr id="1" name=""/>
        <p:cNvGrpSpPr/>
        <p:nvPr/>
      </p:nvGrpSpPr>
      <p:grpSpPr>
        <a:xfrm>
          <a:off x="0" y="0"/>
          <a:ext cx="0" cy="0"/>
          <a:chOff x="0" y="0"/>
          <a:chExt cx="0" cy="0"/>
        </a:xfrm>
      </p:grpSpPr>
      <p:sp>
        <p:nvSpPr>
          <p:cNvPr id="10" name="Vlak links">
            <a:extLst>
              <a:ext uri="{FF2B5EF4-FFF2-40B4-BE49-F238E27FC236}">
                <a16:creationId xmlns:a16="http://schemas.microsoft.com/office/drawing/2014/main" id="{161B2B1C-EDC4-1241-B6C4-57348FCB2B18}"/>
              </a:ext>
            </a:extLst>
          </p:cNvPr>
          <p:cNvSpPr/>
          <p:nvPr userDrawn="1"/>
        </p:nvSpPr>
        <p:spPr>
          <a:xfrm>
            <a:off x="-6926" y="-6928"/>
            <a:ext cx="6448451" cy="6864928"/>
          </a:xfrm>
          <a:custGeom>
            <a:avLst/>
            <a:gdLst>
              <a:gd name="connsiteX0" fmla="*/ 0 w 8963891"/>
              <a:gd name="connsiteY0" fmla="*/ 0 h 13716000"/>
              <a:gd name="connsiteX1" fmla="*/ 8963891 w 8963891"/>
              <a:gd name="connsiteY1" fmla="*/ 0 h 13716000"/>
              <a:gd name="connsiteX2" fmla="*/ 8963891 w 8963891"/>
              <a:gd name="connsiteY2" fmla="*/ 13716000 h 13716000"/>
              <a:gd name="connsiteX3" fmla="*/ 0 w 8963891"/>
              <a:gd name="connsiteY3" fmla="*/ 13716000 h 13716000"/>
              <a:gd name="connsiteX4" fmla="*/ 0 w 8963891"/>
              <a:gd name="connsiteY4" fmla="*/ 0 h 13716000"/>
              <a:gd name="connsiteX0" fmla="*/ 0 w 13009418"/>
              <a:gd name="connsiteY0" fmla="*/ 13854 h 13729854"/>
              <a:gd name="connsiteX1" fmla="*/ 13009418 w 13009418"/>
              <a:gd name="connsiteY1" fmla="*/ 0 h 13729854"/>
              <a:gd name="connsiteX2" fmla="*/ 8963891 w 13009418"/>
              <a:gd name="connsiteY2" fmla="*/ 13729854 h 13729854"/>
              <a:gd name="connsiteX3" fmla="*/ 0 w 13009418"/>
              <a:gd name="connsiteY3" fmla="*/ 13729854 h 13729854"/>
              <a:gd name="connsiteX4" fmla="*/ 0 w 13009418"/>
              <a:gd name="connsiteY4" fmla="*/ 13854 h 13729854"/>
              <a:gd name="connsiteX0" fmla="*/ 0 w 13050981"/>
              <a:gd name="connsiteY0" fmla="*/ 83127 h 13799127"/>
              <a:gd name="connsiteX1" fmla="*/ 13050981 w 13050981"/>
              <a:gd name="connsiteY1" fmla="*/ 0 h 13799127"/>
              <a:gd name="connsiteX2" fmla="*/ 8963891 w 13050981"/>
              <a:gd name="connsiteY2" fmla="*/ 13799127 h 13799127"/>
              <a:gd name="connsiteX3" fmla="*/ 0 w 13050981"/>
              <a:gd name="connsiteY3" fmla="*/ 13799127 h 13799127"/>
              <a:gd name="connsiteX4" fmla="*/ 0 w 13050981"/>
              <a:gd name="connsiteY4" fmla="*/ 83127 h 13799127"/>
              <a:gd name="connsiteX0" fmla="*/ 0 w 13175672"/>
              <a:gd name="connsiteY0" fmla="*/ 0 h 13812982"/>
              <a:gd name="connsiteX1" fmla="*/ 13175672 w 13175672"/>
              <a:gd name="connsiteY1" fmla="*/ 13855 h 13812982"/>
              <a:gd name="connsiteX2" fmla="*/ 9088582 w 13175672"/>
              <a:gd name="connsiteY2" fmla="*/ 13812982 h 13812982"/>
              <a:gd name="connsiteX3" fmla="*/ 124691 w 13175672"/>
              <a:gd name="connsiteY3" fmla="*/ 13812982 h 13812982"/>
              <a:gd name="connsiteX4" fmla="*/ 0 w 13175672"/>
              <a:gd name="connsiteY4" fmla="*/ 0 h 13812982"/>
              <a:gd name="connsiteX0" fmla="*/ 166254 w 13050981"/>
              <a:gd name="connsiteY0" fmla="*/ 304800 h 13799127"/>
              <a:gd name="connsiteX1" fmla="*/ 13050981 w 13050981"/>
              <a:gd name="connsiteY1" fmla="*/ 0 h 13799127"/>
              <a:gd name="connsiteX2" fmla="*/ 8963891 w 13050981"/>
              <a:gd name="connsiteY2" fmla="*/ 13799127 h 13799127"/>
              <a:gd name="connsiteX3" fmla="*/ 0 w 13050981"/>
              <a:gd name="connsiteY3" fmla="*/ 13799127 h 13799127"/>
              <a:gd name="connsiteX4" fmla="*/ 166254 w 13050981"/>
              <a:gd name="connsiteY4" fmla="*/ 304800 h 13799127"/>
              <a:gd name="connsiteX0" fmla="*/ 0 w 13064836"/>
              <a:gd name="connsiteY0" fmla="*/ 83127 h 13799127"/>
              <a:gd name="connsiteX1" fmla="*/ 13064836 w 13064836"/>
              <a:gd name="connsiteY1" fmla="*/ 0 h 13799127"/>
              <a:gd name="connsiteX2" fmla="*/ 8977746 w 13064836"/>
              <a:gd name="connsiteY2" fmla="*/ 13799127 h 13799127"/>
              <a:gd name="connsiteX3" fmla="*/ 13855 w 13064836"/>
              <a:gd name="connsiteY3" fmla="*/ 13799127 h 13799127"/>
              <a:gd name="connsiteX4" fmla="*/ 0 w 13064836"/>
              <a:gd name="connsiteY4" fmla="*/ 83127 h 13799127"/>
              <a:gd name="connsiteX0" fmla="*/ 0 w 10030691"/>
              <a:gd name="connsiteY0" fmla="*/ 0 h 13716000"/>
              <a:gd name="connsiteX1" fmla="*/ 10030691 w 10030691"/>
              <a:gd name="connsiteY1" fmla="*/ 290945 h 13716000"/>
              <a:gd name="connsiteX2" fmla="*/ 8977746 w 10030691"/>
              <a:gd name="connsiteY2" fmla="*/ 13716000 h 13716000"/>
              <a:gd name="connsiteX3" fmla="*/ 13855 w 10030691"/>
              <a:gd name="connsiteY3" fmla="*/ 13716000 h 13716000"/>
              <a:gd name="connsiteX4" fmla="*/ 0 w 10030691"/>
              <a:gd name="connsiteY4" fmla="*/ 0 h 13716000"/>
              <a:gd name="connsiteX0" fmla="*/ 0 w 10432473"/>
              <a:gd name="connsiteY0" fmla="*/ 13855 h 13729855"/>
              <a:gd name="connsiteX1" fmla="*/ 10432473 w 10432473"/>
              <a:gd name="connsiteY1" fmla="*/ 0 h 13729855"/>
              <a:gd name="connsiteX2" fmla="*/ 8977746 w 10432473"/>
              <a:gd name="connsiteY2" fmla="*/ 13729855 h 13729855"/>
              <a:gd name="connsiteX3" fmla="*/ 13855 w 10432473"/>
              <a:gd name="connsiteY3" fmla="*/ 13729855 h 13729855"/>
              <a:gd name="connsiteX4" fmla="*/ 0 w 10432473"/>
              <a:gd name="connsiteY4" fmla="*/ 13855 h 13729855"/>
              <a:gd name="connsiteX0" fmla="*/ 0 w 12898582"/>
              <a:gd name="connsiteY0" fmla="*/ 13855 h 13729855"/>
              <a:gd name="connsiteX1" fmla="*/ 12898582 w 12898582"/>
              <a:gd name="connsiteY1" fmla="*/ 0 h 13729855"/>
              <a:gd name="connsiteX2" fmla="*/ 8977746 w 12898582"/>
              <a:gd name="connsiteY2" fmla="*/ 13729855 h 13729855"/>
              <a:gd name="connsiteX3" fmla="*/ 13855 w 12898582"/>
              <a:gd name="connsiteY3" fmla="*/ 13729855 h 13729855"/>
              <a:gd name="connsiteX4" fmla="*/ 0 w 12898582"/>
              <a:gd name="connsiteY4" fmla="*/ 13855 h 137298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98582" h="13729855">
                <a:moveTo>
                  <a:pt x="0" y="13855"/>
                </a:moveTo>
                <a:lnTo>
                  <a:pt x="12898582" y="0"/>
                </a:lnTo>
                <a:lnTo>
                  <a:pt x="8977746" y="13729855"/>
                </a:lnTo>
                <a:lnTo>
                  <a:pt x="13855" y="13729855"/>
                </a:lnTo>
                <a:cubicBezTo>
                  <a:pt x="9237" y="9157855"/>
                  <a:pt x="4618" y="4585855"/>
                  <a:pt x="0" y="13855"/>
                </a:cubicBezTo>
                <a:close/>
              </a:path>
            </a:pathLst>
          </a:custGeom>
          <a:solidFill>
            <a:srgbClr val="D5E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900"/>
          </a:p>
        </p:txBody>
      </p:sp>
      <p:sp>
        <p:nvSpPr>
          <p:cNvPr id="9" name="Vlak schuine baan">
            <a:extLst>
              <a:ext uri="{FF2B5EF4-FFF2-40B4-BE49-F238E27FC236}">
                <a16:creationId xmlns:a16="http://schemas.microsoft.com/office/drawing/2014/main" id="{AFA99A25-679D-8A47-9E57-A53D6534C58A}"/>
              </a:ext>
            </a:extLst>
          </p:cNvPr>
          <p:cNvSpPr/>
          <p:nvPr userDrawn="1"/>
        </p:nvSpPr>
        <p:spPr>
          <a:xfrm rot="960000">
            <a:off x="4601504" y="-573123"/>
            <a:ext cx="1770706" cy="8014076"/>
          </a:xfrm>
          <a:prstGeom prst="rect">
            <a:avLst/>
          </a:prstGeom>
          <a:solidFill>
            <a:srgbClr val="B1D2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900"/>
          </a:p>
        </p:txBody>
      </p:sp>
      <p:sp>
        <p:nvSpPr>
          <p:cNvPr id="14" name="Tijdelijke aanduiding afbeelding">
            <a:extLst>
              <a:ext uri="{FF2B5EF4-FFF2-40B4-BE49-F238E27FC236}">
                <a16:creationId xmlns:a16="http://schemas.microsoft.com/office/drawing/2014/main" id="{FFA1E4C9-403A-1448-8CE6-A84449037562}"/>
              </a:ext>
            </a:extLst>
          </p:cNvPr>
          <p:cNvSpPr>
            <a:spLocks noGrp="1"/>
          </p:cNvSpPr>
          <p:nvPr>
            <p:ph type="pic" sz="quarter" idx="13"/>
          </p:nvPr>
        </p:nvSpPr>
        <p:spPr>
          <a:xfrm>
            <a:off x="5418065" y="-12764"/>
            <a:ext cx="6786995" cy="6880191"/>
          </a:xfrm>
          <a:custGeom>
            <a:avLst/>
            <a:gdLst>
              <a:gd name="connsiteX0" fmla="*/ 0 w 12650788"/>
              <a:gd name="connsiteY0" fmla="*/ 0 h 13730288"/>
              <a:gd name="connsiteX1" fmla="*/ 10542281 w 12650788"/>
              <a:gd name="connsiteY1" fmla="*/ 0 h 13730288"/>
              <a:gd name="connsiteX2" fmla="*/ 12650788 w 12650788"/>
              <a:gd name="connsiteY2" fmla="*/ 2108507 h 13730288"/>
              <a:gd name="connsiteX3" fmla="*/ 12650788 w 12650788"/>
              <a:gd name="connsiteY3" fmla="*/ 13730288 h 13730288"/>
              <a:gd name="connsiteX4" fmla="*/ 0 w 12650788"/>
              <a:gd name="connsiteY4" fmla="*/ 13730288 h 13730288"/>
              <a:gd name="connsiteX5" fmla="*/ 0 w 12650788"/>
              <a:gd name="connsiteY5" fmla="*/ 0 h 13730288"/>
              <a:gd name="connsiteX0" fmla="*/ 3048000 w 12650788"/>
              <a:gd name="connsiteY0" fmla="*/ 0 h 13730288"/>
              <a:gd name="connsiteX1" fmla="*/ 10542281 w 12650788"/>
              <a:gd name="connsiteY1" fmla="*/ 0 h 13730288"/>
              <a:gd name="connsiteX2" fmla="*/ 12650788 w 12650788"/>
              <a:gd name="connsiteY2" fmla="*/ 2108507 h 13730288"/>
              <a:gd name="connsiteX3" fmla="*/ 12650788 w 12650788"/>
              <a:gd name="connsiteY3" fmla="*/ 13730288 h 13730288"/>
              <a:gd name="connsiteX4" fmla="*/ 0 w 12650788"/>
              <a:gd name="connsiteY4" fmla="*/ 13730288 h 13730288"/>
              <a:gd name="connsiteX5" fmla="*/ 3048000 w 12650788"/>
              <a:gd name="connsiteY5" fmla="*/ 0 h 13730288"/>
              <a:gd name="connsiteX0" fmla="*/ 3906982 w 13509770"/>
              <a:gd name="connsiteY0" fmla="*/ 0 h 13730288"/>
              <a:gd name="connsiteX1" fmla="*/ 11401263 w 13509770"/>
              <a:gd name="connsiteY1" fmla="*/ 0 h 13730288"/>
              <a:gd name="connsiteX2" fmla="*/ 13509770 w 13509770"/>
              <a:gd name="connsiteY2" fmla="*/ 2108507 h 13730288"/>
              <a:gd name="connsiteX3" fmla="*/ 13509770 w 13509770"/>
              <a:gd name="connsiteY3" fmla="*/ 13730288 h 13730288"/>
              <a:gd name="connsiteX4" fmla="*/ 0 w 13509770"/>
              <a:gd name="connsiteY4" fmla="*/ 13702579 h 13730288"/>
              <a:gd name="connsiteX5" fmla="*/ 3906982 w 13509770"/>
              <a:gd name="connsiteY5" fmla="*/ 0 h 13730288"/>
              <a:gd name="connsiteX0" fmla="*/ 3893128 w 13495916"/>
              <a:gd name="connsiteY0" fmla="*/ 0 h 13730288"/>
              <a:gd name="connsiteX1" fmla="*/ 11387409 w 13495916"/>
              <a:gd name="connsiteY1" fmla="*/ 0 h 13730288"/>
              <a:gd name="connsiteX2" fmla="*/ 13495916 w 13495916"/>
              <a:gd name="connsiteY2" fmla="*/ 2108507 h 13730288"/>
              <a:gd name="connsiteX3" fmla="*/ 13495916 w 13495916"/>
              <a:gd name="connsiteY3" fmla="*/ 13730288 h 13730288"/>
              <a:gd name="connsiteX4" fmla="*/ 0 w 13495916"/>
              <a:gd name="connsiteY4" fmla="*/ 13730288 h 13730288"/>
              <a:gd name="connsiteX5" fmla="*/ 3893128 w 13495916"/>
              <a:gd name="connsiteY5" fmla="*/ 0 h 13730288"/>
              <a:gd name="connsiteX0" fmla="*/ 3893128 w 13509771"/>
              <a:gd name="connsiteY0" fmla="*/ 11239 h 13741527"/>
              <a:gd name="connsiteX1" fmla="*/ 11387409 w 13509771"/>
              <a:gd name="connsiteY1" fmla="*/ 11239 h 13741527"/>
              <a:gd name="connsiteX2" fmla="*/ 13509771 w 13509771"/>
              <a:gd name="connsiteY2" fmla="*/ 0 h 13741527"/>
              <a:gd name="connsiteX3" fmla="*/ 13495916 w 13509771"/>
              <a:gd name="connsiteY3" fmla="*/ 13741527 h 13741527"/>
              <a:gd name="connsiteX4" fmla="*/ 0 w 13509771"/>
              <a:gd name="connsiteY4" fmla="*/ 13741527 h 13741527"/>
              <a:gd name="connsiteX5" fmla="*/ 3893128 w 13509771"/>
              <a:gd name="connsiteY5" fmla="*/ 11239 h 13741527"/>
              <a:gd name="connsiteX0" fmla="*/ 3893128 w 13509771"/>
              <a:gd name="connsiteY0" fmla="*/ 11239 h 13741527"/>
              <a:gd name="connsiteX1" fmla="*/ 13509771 w 13509771"/>
              <a:gd name="connsiteY1" fmla="*/ 0 h 13741527"/>
              <a:gd name="connsiteX2" fmla="*/ 13495916 w 13509771"/>
              <a:gd name="connsiteY2" fmla="*/ 13741527 h 13741527"/>
              <a:gd name="connsiteX3" fmla="*/ 0 w 13509771"/>
              <a:gd name="connsiteY3" fmla="*/ 13741527 h 13741527"/>
              <a:gd name="connsiteX4" fmla="*/ 3893128 w 13509771"/>
              <a:gd name="connsiteY4" fmla="*/ 11239 h 13741527"/>
              <a:gd name="connsiteX0" fmla="*/ 3921408 w 13538051"/>
              <a:gd name="connsiteY0" fmla="*/ 11239 h 13750954"/>
              <a:gd name="connsiteX1" fmla="*/ 13538051 w 13538051"/>
              <a:gd name="connsiteY1" fmla="*/ 0 h 13750954"/>
              <a:gd name="connsiteX2" fmla="*/ 13524196 w 13538051"/>
              <a:gd name="connsiteY2" fmla="*/ 13741527 h 13750954"/>
              <a:gd name="connsiteX3" fmla="*/ 0 w 13538051"/>
              <a:gd name="connsiteY3" fmla="*/ 13750954 h 13750954"/>
              <a:gd name="connsiteX4" fmla="*/ 3921408 w 13538051"/>
              <a:gd name="connsiteY4" fmla="*/ 11239 h 13750954"/>
              <a:gd name="connsiteX0" fmla="*/ 3959115 w 13575758"/>
              <a:gd name="connsiteY0" fmla="*/ 11239 h 13760381"/>
              <a:gd name="connsiteX1" fmla="*/ 13575758 w 13575758"/>
              <a:gd name="connsiteY1" fmla="*/ 0 h 13760381"/>
              <a:gd name="connsiteX2" fmla="*/ 13561903 w 13575758"/>
              <a:gd name="connsiteY2" fmla="*/ 13741527 h 13760381"/>
              <a:gd name="connsiteX3" fmla="*/ 0 w 13575758"/>
              <a:gd name="connsiteY3" fmla="*/ 13760381 h 13760381"/>
              <a:gd name="connsiteX4" fmla="*/ 3959115 w 13575758"/>
              <a:gd name="connsiteY4" fmla="*/ 11239 h 13760381"/>
              <a:gd name="connsiteX0" fmla="*/ 3949688 w 13575758"/>
              <a:gd name="connsiteY0" fmla="*/ 1812 h 13760381"/>
              <a:gd name="connsiteX1" fmla="*/ 13575758 w 13575758"/>
              <a:gd name="connsiteY1" fmla="*/ 0 h 13760381"/>
              <a:gd name="connsiteX2" fmla="*/ 13561903 w 13575758"/>
              <a:gd name="connsiteY2" fmla="*/ 13741527 h 13760381"/>
              <a:gd name="connsiteX3" fmla="*/ 0 w 13575758"/>
              <a:gd name="connsiteY3" fmla="*/ 13760381 h 13760381"/>
              <a:gd name="connsiteX4" fmla="*/ 3949688 w 13575758"/>
              <a:gd name="connsiteY4" fmla="*/ 1812 h 137603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75758" h="13760381">
                <a:moveTo>
                  <a:pt x="3949688" y="1812"/>
                </a:moveTo>
                <a:lnTo>
                  <a:pt x="13575758" y="0"/>
                </a:lnTo>
                <a:cubicBezTo>
                  <a:pt x="13571140" y="4580509"/>
                  <a:pt x="13566521" y="9161018"/>
                  <a:pt x="13561903" y="13741527"/>
                </a:cubicBezTo>
                <a:lnTo>
                  <a:pt x="0" y="13760381"/>
                </a:lnTo>
                <a:lnTo>
                  <a:pt x="3949688" y="1812"/>
                </a:lnTo>
                <a:close/>
              </a:path>
            </a:pathLst>
          </a:custGeom>
          <a:solidFill>
            <a:schemeClr val="bg1">
              <a:lumMod val="85000"/>
            </a:schemeClr>
          </a:solidFill>
        </p:spPr>
        <p:txBody>
          <a:bodyPr anchor="ctr"/>
          <a:lstStyle>
            <a:lvl1pPr algn="ctr">
              <a:defRPr/>
            </a:lvl1pPr>
          </a:lstStyle>
          <a:p>
            <a:r>
              <a:rPr lang="nl-NL"/>
              <a:t>Klik op het pictogram als u een afbeelding wilt toevoegen</a:t>
            </a:r>
            <a:endParaRPr lang="nl-NL" dirty="0"/>
          </a:p>
        </p:txBody>
      </p:sp>
      <p:pic>
        <p:nvPicPr>
          <p:cNvPr id="12" name="Logo WH zwart">
            <a:extLst>
              <a:ext uri="{FF2B5EF4-FFF2-40B4-BE49-F238E27FC236}">
                <a16:creationId xmlns:a16="http://schemas.microsoft.com/office/drawing/2014/main" id="{4322F241-3482-9F4E-A04E-C807AAB9A7D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29204" y="381001"/>
            <a:ext cx="1990226" cy="968085"/>
          </a:xfrm>
          <a:prstGeom prst="rect">
            <a:avLst/>
          </a:prstGeom>
        </p:spPr>
      </p:pic>
      <p:sp>
        <p:nvSpPr>
          <p:cNvPr id="3" name="Subtitel"/>
          <p:cNvSpPr>
            <a:spLocks noGrp="1"/>
          </p:cNvSpPr>
          <p:nvPr>
            <p:ph type="subTitle" idx="1"/>
          </p:nvPr>
        </p:nvSpPr>
        <p:spPr>
          <a:xfrm>
            <a:off x="601499" y="4801164"/>
            <a:ext cx="4270654" cy="777667"/>
          </a:xfrm>
        </p:spPr>
        <p:txBody>
          <a:bodyPr/>
          <a:lstStyle>
            <a:lvl1pPr marL="0" indent="0" algn="l">
              <a:buNone/>
              <a:defRPr sz="2400" b="1" i="0" u="sng">
                <a:latin typeface="Roboto" panose="02000000000000000000" pitchFamily="2" charset="0"/>
                <a:ea typeface="Roboto" panose="02000000000000000000" pitchFamily="2" charset="0"/>
              </a:defRPr>
            </a:lvl1pPr>
            <a:lvl2pPr marL="457109" indent="0" algn="ctr">
              <a:buNone/>
              <a:defRPr sz="2000"/>
            </a:lvl2pPr>
            <a:lvl3pPr marL="914217" indent="0" algn="ctr">
              <a:buNone/>
              <a:defRPr sz="1800"/>
            </a:lvl3pPr>
            <a:lvl4pPr marL="1371326" indent="0" algn="ctr">
              <a:buNone/>
              <a:defRPr sz="1600"/>
            </a:lvl4pPr>
            <a:lvl5pPr marL="1828434" indent="0" algn="ctr">
              <a:buNone/>
              <a:defRPr sz="1600"/>
            </a:lvl5pPr>
            <a:lvl6pPr marL="2285543" indent="0" algn="ctr">
              <a:buNone/>
              <a:defRPr sz="1600"/>
            </a:lvl6pPr>
            <a:lvl7pPr marL="2742651" indent="0" algn="ctr">
              <a:buNone/>
              <a:defRPr sz="1600"/>
            </a:lvl7pPr>
            <a:lvl8pPr marL="3199760" indent="0" algn="ctr">
              <a:buNone/>
              <a:defRPr sz="1600"/>
            </a:lvl8pPr>
            <a:lvl9pPr marL="3656868" indent="0" algn="ctr">
              <a:buNone/>
              <a:defRPr sz="1600"/>
            </a:lvl9pPr>
          </a:lstStyle>
          <a:p>
            <a:r>
              <a:rPr lang="nl-NL"/>
              <a:t>Klikken om de ondertitelstijl van het model te bewerken</a:t>
            </a:r>
            <a:endParaRPr lang="en-US" dirty="0"/>
          </a:p>
        </p:txBody>
      </p:sp>
      <p:sp>
        <p:nvSpPr>
          <p:cNvPr id="2" name="Titel"/>
          <p:cNvSpPr>
            <a:spLocks noGrp="1"/>
          </p:cNvSpPr>
          <p:nvPr>
            <p:ph type="ctrTitle" hasCustomPrompt="1"/>
          </p:nvPr>
        </p:nvSpPr>
        <p:spPr>
          <a:xfrm>
            <a:off x="601499" y="2338324"/>
            <a:ext cx="4667644" cy="2153653"/>
          </a:xfrm>
        </p:spPr>
        <p:txBody>
          <a:bodyPr anchor="t">
            <a:normAutofit/>
          </a:bodyPr>
          <a:lstStyle>
            <a:lvl1pPr algn="l">
              <a:lnSpc>
                <a:spcPts val="5499"/>
              </a:lnSpc>
              <a:defRPr sz="4799" b="1" i="0">
                <a:latin typeface="Roboto Black" panose="02000000000000000000" pitchFamily="2" charset="0"/>
                <a:ea typeface="Roboto Black" panose="02000000000000000000" pitchFamily="2" charset="0"/>
              </a:defRPr>
            </a:lvl1pPr>
          </a:lstStyle>
          <a:p>
            <a:r>
              <a:rPr lang="nl-NL" dirty="0"/>
              <a:t>Klik om stijl van de titel te bewerken</a:t>
            </a:r>
            <a:endParaRPr lang="en-US" dirty="0"/>
          </a:p>
        </p:txBody>
      </p:sp>
    </p:spTree>
    <p:extLst>
      <p:ext uri="{BB962C8B-B14F-4D97-AF65-F5344CB8AC3E}">
        <p14:creationId xmlns:p14="http://schemas.microsoft.com/office/powerpoint/2010/main" val="3288770752"/>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ekstdia-GROEN">
    <p:spTree>
      <p:nvGrpSpPr>
        <p:cNvPr id="1" name=""/>
        <p:cNvGrpSpPr/>
        <p:nvPr/>
      </p:nvGrpSpPr>
      <p:grpSpPr>
        <a:xfrm>
          <a:off x="0" y="0"/>
          <a:ext cx="0" cy="0"/>
          <a:chOff x="0" y="0"/>
          <a:chExt cx="0" cy="0"/>
        </a:xfrm>
      </p:grpSpPr>
      <p:sp>
        <p:nvSpPr>
          <p:cNvPr id="11" name="Vlak schuine baan licht">
            <a:extLst>
              <a:ext uri="{FF2B5EF4-FFF2-40B4-BE49-F238E27FC236}">
                <a16:creationId xmlns:a16="http://schemas.microsoft.com/office/drawing/2014/main" id="{20BCF590-3EB7-CD4E-9CF5-E0DDB8393339}"/>
              </a:ext>
            </a:extLst>
          </p:cNvPr>
          <p:cNvSpPr/>
          <p:nvPr userDrawn="1"/>
        </p:nvSpPr>
        <p:spPr>
          <a:xfrm rot="960000">
            <a:off x="11656927" y="2478274"/>
            <a:ext cx="636825" cy="4737780"/>
          </a:xfrm>
          <a:prstGeom prst="rect">
            <a:avLst/>
          </a:prstGeom>
          <a:solidFill>
            <a:srgbClr val="D5E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900"/>
          </a:p>
        </p:txBody>
      </p:sp>
      <p:sp>
        <p:nvSpPr>
          <p:cNvPr id="9" name="Vlak schuine baan">
            <a:extLst>
              <a:ext uri="{FF2B5EF4-FFF2-40B4-BE49-F238E27FC236}">
                <a16:creationId xmlns:a16="http://schemas.microsoft.com/office/drawing/2014/main" id="{B2B6C17A-1C8C-7A41-BC28-032E19EA8DA0}"/>
              </a:ext>
            </a:extLst>
          </p:cNvPr>
          <p:cNvSpPr/>
          <p:nvPr userDrawn="1"/>
        </p:nvSpPr>
        <p:spPr>
          <a:xfrm rot="960000">
            <a:off x="11909101" y="4163834"/>
            <a:ext cx="816409" cy="3044169"/>
          </a:xfrm>
          <a:prstGeom prst="rect">
            <a:avLst/>
          </a:prstGeom>
          <a:solidFill>
            <a:srgbClr val="B1D2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900"/>
          </a:p>
        </p:txBody>
      </p:sp>
      <p:pic>
        <p:nvPicPr>
          <p:cNvPr id="18" name="Logo-W-rond-geelwit">
            <a:extLst>
              <a:ext uri="{FF2B5EF4-FFF2-40B4-BE49-F238E27FC236}">
                <a16:creationId xmlns:a16="http://schemas.microsoft.com/office/drawing/2014/main" id="{3914B618-E6BD-F149-8FD0-570EE1C79890}"/>
              </a:ext>
            </a:extLst>
          </p:cNvPr>
          <p:cNvPicPr>
            <a:picLocks noChangeAspect="1"/>
          </p:cNvPicPr>
          <p:nvPr userDrawn="1"/>
        </p:nvPicPr>
        <p:blipFill>
          <a:blip r:embed="rId2"/>
          <a:stretch>
            <a:fillRect/>
          </a:stretch>
        </p:blipFill>
        <p:spPr>
          <a:xfrm>
            <a:off x="658251" y="6316617"/>
            <a:ext cx="444535" cy="444593"/>
          </a:xfrm>
          <a:prstGeom prst="rect">
            <a:avLst/>
          </a:prstGeom>
        </p:spPr>
      </p:pic>
      <p:sp>
        <p:nvSpPr>
          <p:cNvPr id="3" name="Inhoud"/>
          <p:cNvSpPr>
            <a:spLocks noGrp="1"/>
          </p:cNvSpPr>
          <p:nvPr>
            <p:ph idx="1"/>
          </p:nvPr>
        </p:nvSpPr>
        <p:spPr>
          <a:xfrm>
            <a:off x="615520" y="2806996"/>
            <a:ext cx="10502710" cy="2927067"/>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Voettekst"/>
          <p:cNvSpPr>
            <a:spLocks noGrp="1"/>
          </p:cNvSpPr>
          <p:nvPr>
            <p:ph type="ftr" sz="quarter" idx="11"/>
          </p:nvPr>
        </p:nvSpPr>
        <p:spPr/>
        <p:txBody>
          <a:bodyPr/>
          <a:lstStyle/>
          <a:p>
            <a:endParaRPr lang="nl-NL"/>
          </a:p>
        </p:txBody>
      </p:sp>
      <p:sp>
        <p:nvSpPr>
          <p:cNvPr id="6" name="Slidenummer"/>
          <p:cNvSpPr>
            <a:spLocks noGrp="1"/>
          </p:cNvSpPr>
          <p:nvPr>
            <p:ph type="sldNum" sz="quarter" idx="12"/>
          </p:nvPr>
        </p:nvSpPr>
        <p:spPr/>
        <p:txBody>
          <a:bodyPr/>
          <a:lstStyle/>
          <a:p>
            <a:fld id="{B3761A81-E545-3C41-97A5-08DA8ED0F4C4}" type="slidenum">
              <a:rPr lang="nl-NL" smtClean="0"/>
              <a:t>‹nr.›</a:t>
            </a:fld>
            <a:endParaRPr lang="nl-NL"/>
          </a:p>
        </p:txBody>
      </p:sp>
      <p:sp>
        <p:nvSpPr>
          <p:cNvPr id="15" name="Bovenkop">
            <a:extLst>
              <a:ext uri="{FF2B5EF4-FFF2-40B4-BE49-F238E27FC236}">
                <a16:creationId xmlns:a16="http://schemas.microsoft.com/office/drawing/2014/main" id="{E22281ED-6E2C-E14A-8AC4-9866DA42B6CA}"/>
              </a:ext>
            </a:extLst>
          </p:cNvPr>
          <p:cNvSpPr>
            <a:spLocks noGrp="1"/>
          </p:cNvSpPr>
          <p:nvPr>
            <p:ph type="body" sz="quarter" idx="14" hasCustomPrompt="1"/>
          </p:nvPr>
        </p:nvSpPr>
        <p:spPr>
          <a:xfrm>
            <a:off x="604464" y="724995"/>
            <a:ext cx="10513193" cy="473402"/>
          </a:xfrm>
        </p:spPr>
        <p:txBody>
          <a:bodyPr>
            <a:normAutofit/>
          </a:bodyPr>
          <a:lstStyle>
            <a:lvl1pPr marL="0" indent="0">
              <a:buFontTx/>
              <a:buNone/>
              <a:defRPr sz="2699" b="0" i="0" u="sng">
                <a:latin typeface="Roboto Medium" panose="02000000000000000000" pitchFamily="2" charset="0"/>
                <a:ea typeface="Roboto Medium" panose="02000000000000000000" pitchFamily="2" charset="0"/>
              </a:defRPr>
            </a:lvl1pPr>
          </a:lstStyle>
          <a:p>
            <a:pPr lvl="0"/>
            <a:r>
              <a:rPr lang="nl-NL" dirty="0" err="1"/>
              <a:t>Placeholder</a:t>
            </a:r>
            <a:r>
              <a:rPr lang="nl-NL" dirty="0"/>
              <a:t> bovenkop</a:t>
            </a:r>
          </a:p>
        </p:txBody>
      </p:sp>
      <p:sp>
        <p:nvSpPr>
          <p:cNvPr id="16" name="Titel">
            <a:extLst>
              <a:ext uri="{FF2B5EF4-FFF2-40B4-BE49-F238E27FC236}">
                <a16:creationId xmlns:a16="http://schemas.microsoft.com/office/drawing/2014/main" id="{A6E3C1C0-BE16-A041-BFF1-581A9C25E108}"/>
              </a:ext>
            </a:extLst>
          </p:cNvPr>
          <p:cNvSpPr>
            <a:spLocks noGrp="1"/>
          </p:cNvSpPr>
          <p:nvPr>
            <p:ph type="title" hasCustomPrompt="1"/>
          </p:nvPr>
        </p:nvSpPr>
        <p:spPr>
          <a:xfrm>
            <a:off x="593684" y="1247903"/>
            <a:ext cx="10523973" cy="1325563"/>
          </a:xfrm>
          <a:prstGeom prst="rect">
            <a:avLst/>
          </a:prstGeom>
        </p:spPr>
        <p:txBody>
          <a:bodyPr vert="horz" lIns="91440" tIns="45720" rIns="91440" bIns="45720" rtlCol="0" anchor="t">
            <a:normAutofit/>
          </a:bodyPr>
          <a:lstStyle/>
          <a:p>
            <a:r>
              <a:rPr lang="nl-NL" dirty="0"/>
              <a:t>Klik om stijl van de titel te bewerken</a:t>
            </a:r>
            <a:endParaRPr lang="en-US" dirty="0"/>
          </a:p>
        </p:txBody>
      </p:sp>
    </p:spTree>
    <p:extLst>
      <p:ext uri="{BB962C8B-B14F-4D97-AF65-F5344CB8AC3E}">
        <p14:creationId xmlns:p14="http://schemas.microsoft.com/office/powerpoint/2010/main" val="41632773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SPECIAL-Tekstdia met beeld-BLAUW">
    <p:spTree>
      <p:nvGrpSpPr>
        <p:cNvPr id="1" name=""/>
        <p:cNvGrpSpPr/>
        <p:nvPr/>
      </p:nvGrpSpPr>
      <p:grpSpPr>
        <a:xfrm>
          <a:off x="0" y="0"/>
          <a:ext cx="0" cy="0"/>
          <a:chOff x="0" y="0"/>
          <a:chExt cx="0" cy="0"/>
        </a:xfrm>
      </p:grpSpPr>
      <p:sp>
        <p:nvSpPr>
          <p:cNvPr id="11" name="Vlak achtergrond licht">
            <a:extLst>
              <a:ext uri="{FF2B5EF4-FFF2-40B4-BE49-F238E27FC236}">
                <a16:creationId xmlns:a16="http://schemas.microsoft.com/office/drawing/2014/main" id="{20BCF590-3EB7-CD4E-9CF5-E0DDB8393339}"/>
              </a:ext>
            </a:extLst>
          </p:cNvPr>
          <p:cNvSpPr/>
          <p:nvPr userDrawn="1"/>
        </p:nvSpPr>
        <p:spPr>
          <a:xfrm>
            <a:off x="0" y="1"/>
            <a:ext cx="10142577" cy="6858000"/>
          </a:xfrm>
          <a:prstGeom prst="rect">
            <a:avLst/>
          </a:prstGeom>
          <a:solidFill>
            <a:srgbClr val="84D0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900"/>
          </a:p>
        </p:txBody>
      </p:sp>
      <p:sp>
        <p:nvSpPr>
          <p:cNvPr id="9" name="Vlak schuine baan">
            <a:extLst>
              <a:ext uri="{FF2B5EF4-FFF2-40B4-BE49-F238E27FC236}">
                <a16:creationId xmlns:a16="http://schemas.microsoft.com/office/drawing/2014/main" id="{B2B6C17A-1C8C-7A41-BC28-032E19EA8DA0}"/>
              </a:ext>
            </a:extLst>
          </p:cNvPr>
          <p:cNvSpPr/>
          <p:nvPr userDrawn="1"/>
        </p:nvSpPr>
        <p:spPr>
          <a:xfrm rot="960000">
            <a:off x="8237635" y="-441586"/>
            <a:ext cx="816409" cy="8014076"/>
          </a:xfrm>
          <a:prstGeom prst="rect">
            <a:avLst/>
          </a:prstGeom>
          <a:solidFill>
            <a:srgbClr val="1EBC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900"/>
          </a:p>
        </p:txBody>
      </p:sp>
      <p:pic>
        <p:nvPicPr>
          <p:cNvPr id="18" name="Logo-W-rond-geelwit">
            <a:extLst>
              <a:ext uri="{FF2B5EF4-FFF2-40B4-BE49-F238E27FC236}">
                <a16:creationId xmlns:a16="http://schemas.microsoft.com/office/drawing/2014/main" id="{3914B618-E6BD-F149-8FD0-570EE1C79890}"/>
              </a:ext>
            </a:extLst>
          </p:cNvPr>
          <p:cNvPicPr>
            <a:picLocks noChangeAspect="1"/>
          </p:cNvPicPr>
          <p:nvPr userDrawn="1"/>
        </p:nvPicPr>
        <p:blipFill>
          <a:blip r:embed="rId2"/>
          <a:srcRect/>
          <a:stretch/>
        </p:blipFill>
        <p:spPr>
          <a:xfrm>
            <a:off x="658251" y="6316617"/>
            <a:ext cx="444535" cy="444593"/>
          </a:xfrm>
          <a:prstGeom prst="rect">
            <a:avLst/>
          </a:prstGeom>
        </p:spPr>
      </p:pic>
      <p:sp>
        <p:nvSpPr>
          <p:cNvPr id="5" name="Voettekst"/>
          <p:cNvSpPr>
            <a:spLocks noGrp="1"/>
          </p:cNvSpPr>
          <p:nvPr>
            <p:ph type="ftr" sz="quarter" idx="11"/>
          </p:nvPr>
        </p:nvSpPr>
        <p:spPr/>
        <p:txBody>
          <a:bodyPr/>
          <a:lstStyle/>
          <a:p>
            <a:endParaRPr lang="nl-NL"/>
          </a:p>
        </p:txBody>
      </p:sp>
      <p:sp>
        <p:nvSpPr>
          <p:cNvPr id="6" name="Slidenummer"/>
          <p:cNvSpPr>
            <a:spLocks noGrp="1"/>
          </p:cNvSpPr>
          <p:nvPr>
            <p:ph type="sldNum" sz="quarter" idx="12"/>
          </p:nvPr>
        </p:nvSpPr>
        <p:spPr/>
        <p:txBody>
          <a:bodyPr/>
          <a:lstStyle/>
          <a:p>
            <a:fld id="{B3761A81-E545-3C41-97A5-08DA8ED0F4C4}" type="slidenum">
              <a:rPr lang="nl-NL" smtClean="0"/>
              <a:t>‹nr.›</a:t>
            </a:fld>
            <a:endParaRPr lang="nl-NL"/>
          </a:p>
        </p:txBody>
      </p:sp>
      <p:sp>
        <p:nvSpPr>
          <p:cNvPr id="3" name="Inhoud"/>
          <p:cNvSpPr>
            <a:spLocks noGrp="1"/>
          </p:cNvSpPr>
          <p:nvPr>
            <p:ph idx="1"/>
          </p:nvPr>
        </p:nvSpPr>
        <p:spPr>
          <a:xfrm>
            <a:off x="614946" y="2806996"/>
            <a:ext cx="7494192" cy="2927067"/>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10" name="Tijdelijke aanduiding afbeelding">
            <a:extLst>
              <a:ext uri="{FF2B5EF4-FFF2-40B4-BE49-F238E27FC236}">
                <a16:creationId xmlns:a16="http://schemas.microsoft.com/office/drawing/2014/main" id="{95324610-7F3A-2049-B7A2-5D5DBA5782B6}"/>
              </a:ext>
            </a:extLst>
          </p:cNvPr>
          <p:cNvSpPr>
            <a:spLocks noGrp="1"/>
          </p:cNvSpPr>
          <p:nvPr>
            <p:ph type="pic" sz="quarter" idx="13"/>
          </p:nvPr>
        </p:nvSpPr>
        <p:spPr>
          <a:xfrm>
            <a:off x="8109138" y="-23396"/>
            <a:ext cx="4111839" cy="6902661"/>
          </a:xfrm>
          <a:custGeom>
            <a:avLst/>
            <a:gdLst>
              <a:gd name="connsiteX0" fmla="*/ 0 w 12650788"/>
              <a:gd name="connsiteY0" fmla="*/ 0 h 13730288"/>
              <a:gd name="connsiteX1" fmla="*/ 10542281 w 12650788"/>
              <a:gd name="connsiteY1" fmla="*/ 0 h 13730288"/>
              <a:gd name="connsiteX2" fmla="*/ 12650788 w 12650788"/>
              <a:gd name="connsiteY2" fmla="*/ 2108507 h 13730288"/>
              <a:gd name="connsiteX3" fmla="*/ 12650788 w 12650788"/>
              <a:gd name="connsiteY3" fmla="*/ 13730288 h 13730288"/>
              <a:gd name="connsiteX4" fmla="*/ 0 w 12650788"/>
              <a:gd name="connsiteY4" fmla="*/ 13730288 h 13730288"/>
              <a:gd name="connsiteX5" fmla="*/ 0 w 12650788"/>
              <a:gd name="connsiteY5" fmla="*/ 0 h 13730288"/>
              <a:gd name="connsiteX0" fmla="*/ 3048000 w 12650788"/>
              <a:gd name="connsiteY0" fmla="*/ 0 h 13730288"/>
              <a:gd name="connsiteX1" fmla="*/ 10542281 w 12650788"/>
              <a:gd name="connsiteY1" fmla="*/ 0 h 13730288"/>
              <a:gd name="connsiteX2" fmla="*/ 12650788 w 12650788"/>
              <a:gd name="connsiteY2" fmla="*/ 2108507 h 13730288"/>
              <a:gd name="connsiteX3" fmla="*/ 12650788 w 12650788"/>
              <a:gd name="connsiteY3" fmla="*/ 13730288 h 13730288"/>
              <a:gd name="connsiteX4" fmla="*/ 0 w 12650788"/>
              <a:gd name="connsiteY4" fmla="*/ 13730288 h 13730288"/>
              <a:gd name="connsiteX5" fmla="*/ 3048000 w 12650788"/>
              <a:gd name="connsiteY5" fmla="*/ 0 h 13730288"/>
              <a:gd name="connsiteX0" fmla="*/ 3906982 w 13509770"/>
              <a:gd name="connsiteY0" fmla="*/ 0 h 13730288"/>
              <a:gd name="connsiteX1" fmla="*/ 11401263 w 13509770"/>
              <a:gd name="connsiteY1" fmla="*/ 0 h 13730288"/>
              <a:gd name="connsiteX2" fmla="*/ 13509770 w 13509770"/>
              <a:gd name="connsiteY2" fmla="*/ 2108507 h 13730288"/>
              <a:gd name="connsiteX3" fmla="*/ 13509770 w 13509770"/>
              <a:gd name="connsiteY3" fmla="*/ 13730288 h 13730288"/>
              <a:gd name="connsiteX4" fmla="*/ 0 w 13509770"/>
              <a:gd name="connsiteY4" fmla="*/ 13702579 h 13730288"/>
              <a:gd name="connsiteX5" fmla="*/ 3906982 w 13509770"/>
              <a:gd name="connsiteY5" fmla="*/ 0 h 13730288"/>
              <a:gd name="connsiteX0" fmla="*/ 3893128 w 13495916"/>
              <a:gd name="connsiteY0" fmla="*/ 0 h 13730288"/>
              <a:gd name="connsiteX1" fmla="*/ 11387409 w 13495916"/>
              <a:gd name="connsiteY1" fmla="*/ 0 h 13730288"/>
              <a:gd name="connsiteX2" fmla="*/ 13495916 w 13495916"/>
              <a:gd name="connsiteY2" fmla="*/ 2108507 h 13730288"/>
              <a:gd name="connsiteX3" fmla="*/ 13495916 w 13495916"/>
              <a:gd name="connsiteY3" fmla="*/ 13730288 h 13730288"/>
              <a:gd name="connsiteX4" fmla="*/ 0 w 13495916"/>
              <a:gd name="connsiteY4" fmla="*/ 13730288 h 13730288"/>
              <a:gd name="connsiteX5" fmla="*/ 3893128 w 13495916"/>
              <a:gd name="connsiteY5" fmla="*/ 0 h 13730288"/>
              <a:gd name="connsiteX0" fmla="*/ 3893128 w 13509771"/>
              <a:gd name="connsiteY0" fmla="*/ 11239 h 13741527"/>
              <a:gd name="connsiteX1" fmla="*/ 11387409 w 13509771"/>
              <a:gd name="connsiteY1" fmla="*/ 11239 h 13741527"/>
              <a:gd name="connsiteX2" fmla="*/ 13509771 w 13509771"/>
              <a:gd name="connsiteY2" fmla="*/ 0 h 13741527"/>
              <a:gd name="connsiteX3" fmla="*/ 13495916 w 13509771"/>
              <a:gd name="connsiteY3" fmla="*/ 13741527 h 13741527"/>
              <a:gd name="connsiteX4" fmla="*/ 0 w 13509771"/>
              <a:gd name="connsiteY4" fmla="*/ 13741527 h 13741527"/>
              <a:gd name="connsiteX5" fmla="*/ 3893128 w 13509771"/>
              <a:gd name="connsiteY5" fmla="*/ 11239 h 13741527"/>
              <a:gd name="connsiteX0" fmla="*/ 3893128 w 13509771"/>
              <a:gd name="connsiteY0" fmla="*/ 11239 h 13741527"/>
              <a:gd name="connsiteX1" fmla="*/ 13509771 w 13509771"/>
              <a:gd name="connsiteY1" fmla="*/ 0 h 13741527"/>
              <a:gd name="connsiteX2" fmla="*/ 13495916 w 13509771"/>
              <a:gd name="connsiteY2" fmla="*/ 13741527 h 13741527"/>
              <a:gd name="connsiteX3" fmla="*/ 0 w 13509771"/>
              <a:gd name="connsiteY3" fmla="*/ 13741527 h 13741527"/>
              <a:gd name="connsiteX4" fmla="*/ 3893128 w 13509771"/>
              <a:gd name="connsiteY4" fmla="*/ 11239 h 13741527"/>
              <a:gd name="connsiteX0" fmla="*/ 3921408 w 13538051"/>
              <a:gd name="connsiteY0" fmla="*/ 11239 h 13750954"/>
              <a:gd name="connsiteX1" fmla="*/ 13538051 w 13538051"/>
              <a:gd name="connsiteY1" fmla="*/ 0 h 13750954"/>
              <a:gd name="connsiteX2" fmla="*/ 13524196 w 13538051"/>
              <a:gd name="connsiteY2" fmla="*/ 13741527 h 13750954"/>
              <a:gd name="connsiteX3" fmla="*/ 0 w 13538051"/>
              <a:gd name="connsiteY3" fmla="*/ 13750954 h 13750954"/>
              <a:gd name="connsiteX4" fmla="*/ 3921408 w 13538051"/>
              <a:gd name="connsiteY4" fmla="*/ 11239 h 13750954"/>
              <a:gd name="connsiteX0" fmla="*/ 3959115 w 13575758"/>
              <a:gd name="connsiteY0" fmla="*/ 11239 h 13760381"/>
              <a:gd name="connsiteX1" fmla="*/ 13575758 w 13575758"/>
              <a:gd name="connsiteY1" fmla="*/ 0 h 13760381"/>
              <a:gd name="connsiteX2" fmla="*/ 13561903 w 13575758"/>
              <a:gd name="connsiteY2" fmla="*/ 13741527 h 13760381"/>
              <a:gd name="connsiteX3" fmla="*/ 0 w 13575758"/>
              <a:gd name="connsiteY3" fmla="*/ 13760381 h 13760381"/>
              <a:gd name="connsiteX4" fmla="*/ 3959115 w 13575758"/>
              <a:gd name="connsiteY4" fmla="*/ 11239 h 13760381"/>
              <a:gd name="connsiteX0" fmla="*/ 3949688 w 13575758"/>
              <a:gd name="connsiteY0" fmla="*/ 1812 h 13760381"/>
              <a:gd name="connsiteX1" fmla="*/ 13575758 w 13575758"/>
              <a:gd name="connsiteY1" fmla="*/ 0 h 13760381"/>
              <a:gd name="connsiteX2" fmla="*/ 13561903 w 13575758"/>
              <a:gd name="connsiteY2" fmla="*/ 13741527 h 13760381"/>
              <a:gd name="connsiteX3" fmla="*/ 0 w 13575758"/>
              <a:gd name="connsiteY3" fmla="*/ 13760381 h 13760381"/>
              <a:gd name="connsiteX4" fmla="*/ 3949688 w 13575758"/>
              <a:gd name="connsiteY4" fmla="*/ 1812 h 13760381"/>
              <a:gd name="connsiteX0" fmla="*/ 3949688 w 13561907"/>
              <a:gd name="connsiteY0" fmla="*/ 0 h 13758569"/>
              <a:gd name="connsiteX1" fmla="*/ 9577916 w 13561907"/>
              <a:gd name="connsiteY1" fmla="*/ 1274095 h 13758569"/>
              <a:gd name="connsiteX2" fmla="*/ 13561903 w 13561907"/>
              <a:gd name="connsiteY2" fmla="*/ 13739715 h 13758569"/>
              <a:gd name="connsiteX3" fmla="*/ 0 w 13561907"/>
              <a:gd name="connsiteY3" fmla="*/ 13758569 h 13758569"/>
              <a:gd name="connsiteX4" fmla="*/ 3949688 w 13561907"/>
              <a:gd name="connsiteY4" fmla="*/ 0 h 13758569"/>
              <a:gd name="connsiteX0" fmla="*/ 3949688 w 13561905"/>
              <a:gd name="connsiteY0" fmla="*/ 23077 h 13781646"/>
              <a:gd name="connsiteX1" fmla="*/ 8195684 w 13561905"/>
              <a:gd name="connsiteY1" fmla="*/ 0 h 13781646"/>
              <a:gd name="connsiteX2" fmla="*/ 13561903 w 13561905"/>
              <a:gd name="connsiteY2" fmla="*/ 13762792 h 13781646"/>
              <a:gd name="connsiteX3" fmla="*/ 0 w 13561905"/>
              <a:gd name="connsiteY3" fmla="*/ 13781646 h 13781646"/>
              <a:gd name="connsiteX4" fmla="*/ 3949688 w 13561905"/>
              <a:gd name="connsiteY4" fmla="*/ 23077 h 13781646"/>
              <a:gd name="connsiteX0" fmla="*/ 3949688 w 8195684"/>
              <a:gd name="connsiteY0" fmla="*/ 23077 h 13781646"/>
              <a:gd name="connsiteX1" fmla="*/ 8195684 w 8195684"/>
              <a:gd name="connsiteY1" fmla="*/ 0 h 13781646"/>
              <a:gd name="connsiteX2" fmla="*/ 7097308 w 8195684"/>
              <a:gd name="connsiteY2" fmla="*/ 12720801 h 13781646"/>
              <a:gd name="connsiteX3" fmla="*/ 0 w 8195684"/>
              <a:gd name="connsiteY3" fmla="*/ 13781646 h 13781646"/>
              <a:gd name="connsiteX4" fmla="*/ 3949688 w 8195684"/>
              <a:gd name="connsiteY4" fmla="*/ 23077 h 13781646"/>
              <a:gd name="connsiteX0" fmla="*/ 3949688 w 8224749"/>
              <a:gd name="connsiteY0" fmla="*/ 23077 h 13805322"/>
              <a:gd name="connsiteX1" fmla="*/ 8195684 w 8224749"/>
              <a:gd name="connsiteY1" fmla="*/ 0 h 13805322"/>
              <a:gd name="connsiteX2" fmla="*/ 8224359 w 8224749"/>
              <a:gd name="connsiteY2" fmla="*/ 13805322 h 13805322"/>
              <a:gd name="connsiteX3" fmla="*/ 0 w 8224749"/>
              <a:gd name="connsiteY3" fmla="*/ 13781646 h 13805322"/>
              <a:gd name="connsiteX4" fmla="*/ 3949688 w 8224749"/>
              <a:gd name="connsiteY4" fmla="*/ 23077 h 138053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4749" h="13805322">
                <a:moveTo>
                  <a:pt x="3949688" y="23077"/>
                </a:moveTo>
                <a:lnTo>
                  <a:pt x="8195684" y="0"/>
                </a:lnTo>
                <a:cubicBezTo>
                  <a:pt x="8191066" y="4580509"/>
                  <a:pt x="8228977" y="9224813"/>
                  <a:pt x="8224359" y="13805322"/>
                </a:cubicBezTo>
                <a:lnTo>
                  <a:pt x="0" y="13781646"/>
                </a:lnTo>
                <a:lnTo>
                  <a:pt x="3949688" y="23077"/>
                </a:lnTo>
                <a:close/>
              </a:path>
            </a:pathLst>
          </a:custGeom>
          <a:solidFill>
            <a:schemeClr val="bg1">
              <a:lumMod val="85000"/>
            </a:schemeClr>
          </a:solidFill>
        </p:spPr>
        <p:txBody>
          <a:bodyPr anchor="ctr"/>
          <a:lstStyle>
            <a:lvl1pPr algn="ctr">
              <a:defRPr/>
            </a:lvl1pPr>
          </a:lstStyle>
          <a:p>
            <a:r>
              <a:rPr lang="nl-NL"/>
              <a:t>Klik op het pictogram als u een afbeelding wilt toevoegen</a:t>
            </a:r>
            <a:endParaRPr lang="nl-NL" dirty="0"/>
          </a:p>
        </p:txBody>
      </p:sp>
      <p:sp>
        <p:nvSpPr>
          <p:cNvPr id="16" name="Titel">
            <a:extLst>
              <a:ext uri="{FF2B5EF4-FFF2-40B4-BE49-F238E27FC236}">
                <a16:creationId xmlns:a16="http://schemas.microsoft.com/office/drawing/2014/main" id="{A6E3C1C0-BE16-A041-BFF1-581A9C25E108}"/>
              </a:ext>
            </a:extLst>
          </p:cNvPr>
          <p:cNvSpPr>
            <a:spLocks noGrp="1"/>
          </p:cNvSpPr>
          <p:nvPr>
            <p:ph type="title" hasCustomPrompt="1"/>
          </p:nvPr>
        </p:nvSpPr>
        <p:spPr>
          <a:xfrm>
            <a:off x="593684" y="1247903"/>
            <a:ext cx="7515454" cy="1325563"/>
          </a:xfrm>
          <a:prstGeom prst="rect">
            <a:avLst/>
          </a:prstGeom>
        </p:spPr>
        <p:txBody>
          <a:bodyPr vert="horz" lIns="91440" tIns="45720" rIns="91440" bIns="45720" rtlCol="0" anchor="t">
            <a:normAutofit/>
          </a:bodyPr>
          <a:lstStyle/>
          <a:p>
            <a:r>
              <a:rPr lang="nl-NL" dirty="0"/>
              <a:t>Klik om stijl van de titel te bewerken</a:t>
            </a:r>
            <a:endParaRPr lang="en-US" dirty="0"/>
          </a:p>
        </p:txBody>
      </p:sp>
      <p:sp>
        <p:nvSpPr>
          <p:cNvPr id="15" name="Bovenkop">
            <a:extLst>
              <a:ext uri="{FF2B5EF4-FFF2-40B4-BE49-F238E27FC236}">
                <a16:creationId xmlns:a16="http://schemas.microsoft.com/office/drawing/2014/main" id="{E22281ED-6E2C-E14A-8AC4-9866DA42B6CA}"/>
              </a:ext>
            </a:extLst>
          </p:cNvPr>
          <p:cNvSpPr>
            <a:spLocks noGrp="1"/>
          </p:cNvSpPr>
          <p:nvPr>
            <p:ph type="body" sz="quarter" idx="14" hasCustomPrompt="1"/>
          </p:nvPr>
        </p:nvSpPr>
        <p:spPr>
          <a:xfrm>
            <a:off x="604464" y="724995"/>
            <a:ext cx="7483412" cy="473402"/>
          </a:xfrm>
        </p:spPr>
        <p:txBody>
          <a:bodyPr>
            <a:normAutofit/>
          </a:bodyPr>
          <a:lstStyle>
            <a:lvl1pPr marL="0" indent="0">
              <a:buFontTx/>
              <a:buNone/>
              <a:defRPr sz="2699" b="0" i="0" u="sng">
                <a:latin typeface="Roboto Medium" panose="02000000000000000000" pitchFamily="2" charset="0"/>
                <a:ea typeface="Roboto Medium" panose="02000000000000000000" pitchFamily="2" charset="0"/>
              </a:defRPr>
            </a:lvl1pPr>
          </a:lstStyle>
          <a:p>
            <a:pPr lvl="0"/>
            <a:r>
              <a:rPr lang="nl-NL" dirty="0" err="1"/>
              <a:t>Placeholder</a:t>
            </a:r>
            <a:r>
              <a:rPr lang="nl-NL" dirty="0"/>
              <a:t> bovenkop</a:t>
            </a:r>
          </a:p>
        </p:txBody>
      </p:sp>
    </p:spTree>
    <p:extLst>
      <p:ext uri="{BB962C8B-B14F-4D97-AF65-F5344CB8AC3E}">
        <p14:creationId xmlns:p14="http://schemas.microsoft.com/office/powerpoint/2010/main" val="8936574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6D46A956-B411-4742-99AE-B4FC2471C123}" type="datetimeFigureOut">
              <a:rPr lang="nl-NL" smtClean="0"/>
              <a:t>12-8-2020</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F7802DFF-0946-5B42-A6F1-2D0156C5F3D7}" type="slidenum">
              <a:rPr lang="nl-NL" smtClean="0"/>
              <a:t>‹nr.›</a:t>
            </a:fld>
            <a:endParaRPr lang="nl-NL"/>
          </a:p>
        </p:txBody>
      </p:sp>
    </p:spTree>
    <p:extLst>
      <p:ext uri="{BB962C8B-B14F-4D97-AF65-F5344CB8AC3E}">
        <p14:creationId xmlns:p14="http://schemas.microsoft.com/office/powerpoint/2010/main" val="5527381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nl-NL"/>
              <a:t>Klik om stijl te bewerken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6D46A956-B411-4742-99AE-B4FC2471C123}" type="datetimeFigureOut">
              <a:rPr lang="nl-NL" smtClean="0"/>
              <a:t>12-8-2020</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F7802DFF-0946-5B42-A6F1-2D0156C5F3D7}" type="slidenum">
              <a:rPr lang="nl-NL" smtClean="0"/>
              <a:t>‹nr.›</a:t>
            </a:fld>
            <a:endParaRPr lang="nl-NL"/>
          </a:p>
        </p:txBody>
      </p:sp>
    </p:spTree>
    <p:extLst>
      <p:ext uri="{BB962C8B-B14F-4D97-AF65-F5344CB8AC3E}">
        <p14:creationId xmlns:p14="http://schemas.microsoft.com/office/powerpoint/2010/main" val="7874246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6D46A956-B411-4742-99AE-B4FC2471C123}" type="datetimeFigureOut">
              <a:rPr lang="nl-NL" smtClean="0"/>
              <a:t>12-8-2020</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F7802DFF-0946-5B42-A6F1-2D0156C5F3D7}" type="slidenum">
              <a:rPr lang="nl-NL" smtClean="0"/>
              <a:t>‹nr.›</a:t>
            </a:fld>
            <a:endParaRPr lang="nl-NL"/>
          </a:p>
        </p:txBody>
      </p:sp>
    </p:spTree>
    <p:extLst>
      <p:ext uri="{BB962C8B-B14F-4D97-AF65-F5344CB8AC3E}">
        <p14:creationId xmlns:p14="http://schemas.microsoft.com/office/powerpoint/2010/main" val="207112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nl-NL"/>
              <a:t>Klik om stijl te bewerken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Content Placeholder 3"/>
          <p:cNvSpPr>
            <a:spLocks noGrp="1"/>
          </p:cNvSpPr>
          <p:nvPr>
            <p:ph sz="half" idx="2"/>
          </p:nvPr>
        </p:nvSpPr>
        <p:spPr>
          <a:xfrm>
            <a:off x="839788" y="2505075"/>
            <a:ext cx="5157787"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Content Placeholder 5"/>
          <p:cNvSpPr>
            <a:spLocks noGrp="1"/>
          </p:cNvSpPr>
          <p:nvPr>
            <p:ph sz="quarter" idx="4"/>
          </p:nvPr>
        </p:nvSpPr>
        <p:spPr>
          <a:xfrm>
            <a:off x="6172200" y="2505075"/>
            <a:ext cx="5183188"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6D46A956-B411-4742-99AE-B4FC2471C123}" type="datetimeFigureOut">
              <a:rPr lang="nl-NL" smtClean="0"/>
              <a:t>12-8-2020</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F7802DFF-0946-5B42-A6F1-2D0156C5F3D7}" type="slidenum">
              <a:rPr lang="nl-NL" smtClean="0"/>
              <a:t>‹nr.›</a:t>
            </a:fld>
            <a:endParaRPr lang="nl-NL"/>
          </a:p>
        </p:txBody>
      </p:sp>
    </p:spTree>
    <p:extLst>
      <p:ext uri="{BB962C8B-B14F-4D97-AF65-F5344CB8AC3E}">
        <p14:creationId xmlns:p14="http://schemas.microsoft.com/office/powerpoint/2010/main" val="14980886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6D46A956-B411-4742-99AE-B4FC2471C123}" type="datetimeFigureOut">
              <a:rPr lang="nl-NL" smtClean="0"/>
              <a:t>12-8-2020</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F7802DFF-0946-5B42-A6F1-2D0156C5F3D7}" type="slidenum">
              <a:rPr lang="nl-NL" smtClean="0"/>
              <a:t>‹nr.›</a:t>
            </a:fld>
            <a:endParaRPr lang="nl-NL"/>
          </a:p>
        </p:txBody>
      </p:sp>
    </p:spTree>
    <p:extLst>
      <p:ext uri="{BB962C8B-B14F-4D97-AF65-F5344CB8AC3E}">
        <p14:creationId xmlns:p14="http://schemas.microsoft.com/office/powerpoint/2010/main" val="21101956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46A956-B411-4742-99AE-B4FC2471C123}" type="datetimeFigureOut">
              <a:rPr lang="nl-NL" smtClean="0"/>
              <a:t>12-8-2020</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F7802DFF-0946-5B42-A6F1-2D0156C5F3D7}" type="slidenum">
              <a:rPr lang="nl-NL" smtClean="0"/>
              <a:t>‹nr.›</a:t>
            </a:fld>
            <a:endParaRPr lang="nl-NL"/>
          </a:p>
        </p:txBody>
      </p:sp>
    </p:spTree>
    <p:extLst>
      <p:ext uri="{BB962C8B-B14F-4D97-AF65-F5344CB8AC3E}">
        <p14:creationId xmlns:p14="http://schemas.microsoft.com/office/powerpoint/2010/main" val="15516905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Date Placeholder 4"/>
          <p:cNvSpPr>
            <a:spLocks noGrp="1"/>
          </p:cNvSpPr>
          <p:nvPr>
            <p:ph type="dt" sz="half" idx="10"/>
          </p:nvPr>
        </p:nvSpPr>
        <p:spPr/>
        <p:txBody>
          <a:bodyPr/>
          <a:lstStyle/>
          <a:p>
            <a:fld id="{6D46A956-B411-4742-99AE-B4FC2471C123}" type="datetimeFigureOut">
              <a:rPr lang="nl-NL" smtClean="0"/>
              <a:t>12-8-2020</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F7802DFF-0946-5B42-A6F1-2D0156C5F3D7}" type="slidenum">
              <a:rPr lang="nl-NL" smtClean="0"/>
              <a:t>‹nr.›</a:t>
            </a:fld>
            <a:endParaRPr lang="nl-NL"/>
          </a:p>
        </p:txBody>
      </p:sp>
    </p:spTree>
    <p:extLst>
      <p:ext uri="{BB962C8B-B14F-4D97-AF65-F5344CB8AC3E}">
        <p14:creationId xmlns:p14="http://schemas.microsoft.com/office/powerpoint/2010/main" val="9111365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Date Placeholder 4"/>
          <p:cNvSpPr>
            <a:spLocks noGrp="1"/>
          </p:cNvSpPr>
          <p:nvPr>
            <p:ph type="dt" sz="half" idx="10"/>
          </p:nvPr>
        </p:nvSpPr>
        <p:spPr/>
        <p:txBody>
          <a:bodyPr/>
          <a:lstStyle/>
          <a:p>
            <a:fld id="{6D46A956-B411-4742-99AE-B4FC2471C123}" type="datetimeFigureOut">
              <a:rPr lang="nl-NL" smtClean="0"/>
              <a:t>12-8-2020</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F7802DFF-0946-5B42-A6F1-2D0156C5F3D7}" type="slidenum">
              <a:rPr lang="nl-NL" smtClean="0"/>
              <a:t>‹nr.›</a:t>
            </a:fld>
            <a:endParaRPr lang="nl-NL"/>
          </a:p>
        </p:txBody>
      </p:sp>
    </p:spTree>
    <p:extLst>
      <p:ext uri="{BB962C8B-B14F-4D97-AF65-F5344CB8AC3E}">
        <p14:creationId xmlns:p14="http://schemas.microsoft.com/office/powerpoint/2010/main" val="11821119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46A956-B411-4742-99AE-B4FC2471C123}" type="datetimeFigureOut">
              <a:rPr lang="nl-NL" smtClean="0"/>
              <a:t>12-8-2020</a:t>
            </a:fld>
            <a:endParaRPr lang="nl-NL"/>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802DFF-0946-5B42-A6F1-2D0156C5F3D7}" type="slidenum">
              <a:rPr lang="nl-NL" smtClean="0"/>
              <a:t>‹nr.›</a:t>
            </a:fld>
            <a:endParaRPr lang="nl-NL"/>
          </a:p>
        </p:txBody>
      </p:sp>
    </p:spTree>
    <p:extLst>
      <p:ext uri="{BB962C8B-B14F-4D97-AF65-F5344CB8AC3E}">
        <p14:creationId xmlns:p14="http://schemas.microsoft.com/office/powerpoint/2010/main" val="272067916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98" r:id="rId12"/>
    <p:sldLayoutId id="2147483699" r:id="rId13"/>
    <p:sldLayoutId id="2147483700"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mailto:b.wienen@windesheim.nl" TargetMode="Externa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a:extLst>
              <a:ext uri="{FF2B5EF4-FFF2-40B4-BE49-F238E27FC236}">
                <a16:creationId xmlns:a16="http://schemas.microsoft.com/office/drawing/2014/main" id="{8F9D8526-DAB2-441F-8E0A-E4AE7228AC9A}"/>
              </a:ext>
            </a:extLst>
          </p:cNvPr>
          <p:cNvSpPr>
            <a:spLocks noGrp="1"/>
          </p:cNvSpPr>
          <p:nvPr>
            <p:ph type="subTitle" idx="1"/>
          </p:nvPr>
        </p:nvSpPr>
        <p:spPr>
          <a:xfrm>
            <a:off x="601498" y="5337478"/>
            <a:ext cx="4270654" cy="777667"/>
          </a:xfrm>
        </p:spPr>
        <p:txBody>
          <a:bodyPr/>
          <a:lstStyle/>
          <a:p>
            <a:r>
              <a:rPr lang="nl-NL" dirty="0"/>
              <a:t>22 juni </a:t>
            </a:r>
            <a:r>
              <a:rPr lang="nl-NL" dirty="0" err="1"/>
              <a:t>CoP</a:t>
            </a:r>
            <a:endParaRPr lang="nl-NL" dirty="0"/>
          </a:p>
        </p:txBody>
      </p:sp>
      <p:sp>
        <p:nvSpPr>
          <p:cNvPr id="4" name="Titel 3">
            <a:extLst>
              <a:ext uri="{FF2B5EF4-FFF2-40B4-BE49-F238E27FC236}">
                <a16:creationId xmlns:a16="http://schemas.microsoft.com/office/drawing/2014/main" id="{4FC9C1F5-6841-4E43-A17F-D88EA4BAD71F}"/>
              </a:ext>
            </a:extLst>
          </p:cNvPr>
          <p:cNvSpPr>
            <a:spLocks noGrp="1"/>
          </p:cNvSpPr>
          <p:nvPr>
            <p:ph type="ctrTitle"/>
          </p:nvPr>
        </p:nvSpPr>
        <p:spPr>
          <a:xfrm>
            <a:off x="601498" y="2036688"/>
            <a:ext cx="5494501" cy="2153653"/>
          </a:xfrm>
        </p:spPr>
        <p:txBody>
          <a:bodyPr>
            <a:normAutofit/>
          </a:bodyPr>
          <a:lstStyle/>
          <a:p>
            <a:r>
              <a:rPr lang="nl-NL" dirty="0"/>
              <a:t>Pedagogisch klimaat</a:t>
            </a:r>
          </a:p>
        </p:txBody>
      </p:sp>
      <p:pic>
        <p:nvPicPr>
          <p:cNvPr id="10" name="Tijdelijke aanduiding voor afbeelding 9" descr="Afbeelding met persoon, gebouw, buiten, gras&#10;&#10;Automatisch gegenereerde beschrijving">
            <a:extLst>
              <a:ext uri="{FF2B5EF4-FFF2-40B4-BE49-F238E27FC236}">
                <a16:creationId xmlns:a16="http://schemas.microsoft.com/office/drawing/2014/main" id="{BD2279A9-3E1E-4637-B877-004EFDF46613}"/>
              </a:ext>
            </a:extLst>
          </p:cNvPr>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41154268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BDECE168-4C1A-4211-A4E1-EDE6C92E293E}"/>
              </a:ext>
            </a:extLst>
          </p:cNvPr>
          <p:cNvSpPr>
            <a:spLocks noGrp="1"/>
          </p:cNvSpPr>
          <p:nvPr>
            <p:ph type="body" sz="quarter" idx="14"/>
          </p:nvPr>
        </p:nvSpPr>
        <p:spPr/>
        <p:txBody>
          <a:bodyPr/>
          <a:lstStyle/>
          <a:p>
            <a:endParaRPr lang="nl-NL"/>
          </a:p>
        </p:txBody>
      </p:sp>
      <p:sp>
        <p:nvSpPr>
          <p:cNvPr id="6" name="Titel 5">
            <a:extLst>
              <a:ext uri="{FF2B5EF4-FFF2-40B4-BE49-F238E27FC236}">
                <a16:creationId xmlns:a16="http://schemas.microsoft.com/office/drawing/2014/main" id="{EE0DC037-CA17-455F-BF55-B45C2A78CD99}"/>
              </a:ext>
            </a:extLst>
          </p:cNvPr>
          <p:cNvSpPr>
            <a:spLocks noGrp="1"/>
          </p:cNvSpPr>
          <p:nvPr>
            <p:ph type="title"/>
          </p:nvPr>
        </p:nvSpPr>
        <p:spPr/>
        <p:txBody>
          <a:bodyPr/>
          <a:lstStyle/>
          <a:p>
            <a:r>
              <a:rPr lang="nl-NL" dirty="0"/>
              <a:t>Voor vandaag:</a:t>
            </a:r>
          </a:p>
        </p:txBody>
      </p:sp>
      <p:sp>
        <p:nvSpPr>
          <p:cNvPr id="4" name="Tijdelijke aanduiding voor inhoud 3">
            <a:extLst>
              <a:ext uri="{FF2B5EF4-FFF2-40B4-BE49-F238E27FC236}">
                <a16:creationId xmlns:a16="http://schemas.microsoft.com/office/drawing/2014/main" id="{12C4F3B3-E309-4778-A11A-6F88D335F885}"/>
              </a:ext>
            </a:extLst>
          </p:cNvPr>
          <p:cNvSpPr>
            <a:spLocks noGrp="1"/>
          </p:cNvSpPr>
          <p:nvPr>
            <p:ph idx="1"/>
          </p:nvPr>
        </p:nvSpPr>
        <p:spPr/>
        <p:txBody>
          <a:bodyPr/>
          <a:lstStyle/>
          <a:p>
            <a:pPr marL="0" indent="0" algn="ctr">
              <a:buNone/>
            </a:pPr>
            <a:r>
              <a:rPr lang="nl-NL" dirty="0"/>
              <a:t>Door het idee dat onderwijs-zorg verbonden moeten worden (en dus de psychologische/psychiatrische blik in het onderwijs komt) wordt er steeds meer geproblematiseerd (het sneller problematiseren wordt soms zelfs als een doel gezien).</a:t>
            </a:r>
          </a:p>
        </p:txBody>
      </p:sp>
    </p:spTree>
    <p:extLst>
      <p:ext uri="{BB962C8B-B14F-4D97-AF65-F5344CB8AC3E}">
        <p14:creationId xmlns:p14="http://schemas.microsoft.com/office/powerpoint/2010/main" val="9202732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BDECE168-4C1A-4211-A4E1-EDE6C92E293E}"/>
              </a:ext>
            </a:extLst>
          </p:cNvPr>
          <p:cNvSpPr>
            <a:spLocks noGrp="1"/>
          </p:cNvSpPr>
          <p:nvPr>
            <p:ph type="body" sz="quarter" idx="14"/>
          </p:nvPr>
        </p:nvSpPr>
        <p:spPr/>
        <p:txBody>
          <a:bodyPr/>
          <a:lstStyle/>
          <a:p>
            <a:endParaRPr lang="nl-NL"/>
          </a:p>
        </p:txBody>
      </p:sp>
      <p:sp>
        <p:nvSpPr>
          <p:cNvPr id="6" name="Titel 5">
            <a:extLst>
              <a:ext uri="{FF2B5EF4-FFF2-40B4-BE49-F238E27FC236}">
                <a16:creationId xmlns:a16="http://schemas.microsoft.com/office/drawing/2014/main" id="{EE0DC037-CA17-455F-BF55-B45C2A78CD99}"/>
              </a:ext>
            </a:extLst>
          </p:cNvPr>
          <p:cNvSpPr>
            <a:spLocks noGrp="1"/>
          </p:cNvSpPr>
          <p:nvPr>
            <p:ph type="title"/>
          </p:nvPr>
        </p:nvSpPr>
        <p:spPr/>
        <p:txBody>
          <a:bodyPr/>
          <a:lstStyle/>
          <a:p>
            <a:r>
              <a:rPr lang="nl-NL" dirty="0"/>
              <a:t>Het ritme van vandaag</a:t>
            </a:r>
          </a:p>
        </p:txBody>
      </p:sp>
      <p:sp>
        <p:nvSpPr>
          <p:cNvPr id="4" name="Tijdelijke aanduiding voor inhoud 3">
            <a:extLst>
              <a:ext uri="{FF2B5EF4-FFF2-40B4-BE49-F238E27FC236}">
                <a16:creationId xmlns:a16="http://schemas.microsoft.com/office/drawing/2014/main" id="{12C4F3B3-E309-4778-A11A-6F88D335F885}"/>
              </a:ext>
            </a:extLst>
          </p:cNvPr>
          <p:cNvSpPr>
            <a:spLocks noGrp="1"/>
          </p:cNvSpPr>
          <p:nvPr>
            <p:ph idx="1"/>
          </p:nvPr>
        </p:nvSpPr>
        <p:spPr>
          <a:xfrm>
            <a:off x="615520" y="2197396"/>
            <a:ext cx="10502710" cy="4901904"/>
          </a:xfrm>
        </p:spPr>
        <p:txBody>
          <a:bodyPr>
            <a:normAutofit/>
          </a:bodyPr>
          <a:lstStyle/>
          <a:p>
            <a:pPr marL="0" indent="0">
              <a:buNone/>
            </a:pPr>
            <a:r>
              <a:rPr lang="nl-NL" dirty="0"/>
              <a:t>U krijgt te maken met ouders (en leraren) die doodsbang zijn dat ze de verkeerde keuzes maken en er zo debet aan zijn dat hun kind het later niet goed gaat doen.</a:t>
            </a:r>
          </a:p>
        </p:txBody>
      </p:sp>
      <p:pic>
        <p:nvPicPr>
          <p:cNvPr id="2" name="Afbeelding 1">
            <a:extLst>
              <a:ext uri="{FF2B5EF4-FFF2-40B4-BE49-F238E27FC236}">
                <a16:creationId xmlns:a16="http://schemas.microsoft.com/office/drawing/2014/main" id="{1C8BE0A5-9E8B-48C3-AD83-7DD602F96DF2}"/>
              </a:ext>
            </a:extLst>
          </p:cNvPr>
          <p:cNvPicPr>
            <a:picLocks noChangeAspect="1"/>
          </p:cNvPicPr>
          <p:nvPr/>
        </p:nvPicPr>
        <p:blipFill>
          <a:blip r:embed="rId2"/>
          <a:stretch>
            <a:fillRect/>
          </a:stretch>
        </p:blipFill>
        <p:spPr>
          <a:xfrm>
            <a:off x="5440362" y="3675062"/>
            <a:ext cx="4783138" cy="2916548"/>
          </a:xfrm>
          <a:prstGeom prst="rect">
            <a:avLst/>
          </a:prstGeom>
        </p:spPr>
      </p:pic>
    </p:spTree>
    <p:extLst>
      <p:ext uri="{BB962C8B-B14F-4D97-AF65-F5344CB8AC3E}">
        <p14:creationId xmlns:p14="http://schemas.microsoft.com/office/powerpoint/2010/main" val="23325124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BDECE168-4C1A-4211-A4E1-EDE6C92E293E}"/>
              </a:ext>
            </a:extLst>
          </p:cNvPr>
          <p:cNvSpPr>
            <a:spLocks noGrp="1"/>
          </p:cNvSpPr>
          <p:nvPr>
            <p:ph type="body" sz="quarter" idx="14"/>
          </p:nvPr>
        </p:nvSpPr>
        <p:spPr/>
        <p:txBody>
          <a:bodyPr/>
          <a:lstStyle/>
          <a:p>
            <a:endParaRPr lang="nl-NL"/>
          </a:p>
        </p:txBody>
      </p:sp>
      <p:sp>
        <p:nvSpPr>
          <p:cNvPr id="8" name="Tijdelijke aanduiding voor inhoud 7">
            <a:extLst>
              <a:ext uri="{FF2B5EF4-FFF2-40B4-BE49-F238E27FC236}">
                <a16:creationId xmlns:a16="http://schemas.microsoft.com/office/drawing/2014/main" id="{92A0DCE9-D33E-4D17-8E3F-F9FB4CBA53E6}"/>
              </a:ext>
            </a:extLst>
          </p:cNvPr>
          <p:cNvSpPr>
            <a:spLocks noGrp="1"/>
          </p:cNvSpPr>
          <p:nvPr>
            <p:ph idx="1"/>
          </p:nvPr>
        </p:nvSpPr>
        <p:spPr/>
        <p:txBody>
          <a:bodyPr/>
          <a:lstStyle/>
          <a:p>
            <a:endParaRPr lang="nl-NL"/>
          </a:p>
        </p:txBody>
      </p:sp>
      <p:pic>
        <p:nvPicPr>
          <p:cNvPr id="10" name="Afbeelding 9">
            <a:extLst>
              <a:ext uri="{FF2B5EF4-FFF2-40B4-BE49-F238E27FC236}">
                <a16:creationId xmlns:a16="http://schemas.microsoft.com/office/drawing/2014/main" id="{8E4D90D6-1729-445D-B7D7-3A95B6A09197}"/>
              </a:ext>
            </a:extLst>
          </p:cNvPr>
          <p:cNvPicPr>
            <a:picLocks noChangeAspect="1"/>
          </p:cNvPicPr>
          <p:nvPr/>
        </p:nvPicPr>
        <p:blipFill>
          <a:blip r:embed="rId2"/>
          <a:stretch>
            <a:fillRect/>
          </a:stretch>
        </p:blipFill>
        <p:spPr>
          <a:xfrm>
            <a:off x="615520" y="362078"/>
            <a:ext cx="3971925" cy="5095875"/>
          </a:xfrm>
          <a:prstGeom prst="rect">
            <a:avLst/>
          </a:prstGeom>
        </p:spPr>
      </p:pic>
      <p:sp>
        <p:nvSpPr>
          <p:cNvPr id="11" name="Tekstvak 10">
            <a:extLst>
              <a:ext uri="{FF2B5EF4-FFF2-40B4-BE49-F238E27FC236}">
                <a16:creationId xmlns:a16="http://schemas.microsoft.com/office/drawing/2014/main" id="{1F17BE0E-E42F-4EDB-81E5-96F99FA342BB}"/>
              </a:ext>
            </a:extLst>
          </p:cNvPr>
          <p:cNvSpPr txBox="1"/>
          <p:nvPr/>
        </p:nvSpPr>
        <p:spPr>
          <a:xfrm>
            <a:off x="5597611" y="6399429"/>
            <a:ext cx="6882714"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http://thestarling.wpengine.com/product/starling/</a:t>
            </a:r>
          </a:p>
        </p:txBody>
      </p:sp>
      <p:pic>
        <p:nvPicPr>
          <p:cNvPr id="9" name="Afbeelding 8">
            <a:extLst>
              <a:ext uri="{FF2B5EF4-FFF2-40B4-BE49-F238E27FC236}">
                <a16:creationId xmlns:a16="http://schemas.microsoft.com/office/drawing/2014/main" id="{38C63305-8DEF-4BD8-B233-805B9E5DF18B}"/>
              </a:ext>
            </a:extLst>
          </p:cNvPr>
          <p:cNvPicPr>
            <a:picLocks noChangeAspect="1"/>
          </p:cNvPicPr>
          <p:nvPr/>
        </p:nvPicPr>
        <p:blipFill>
          <a:blip r:embed="rId3"/>
          <a:stretch>
            <a:fillRect/>
          </a:stretch>
        </p:blipFill>
        <p:spPr>
          <a:xfrm>
            <a:off x="4754509" y="724995"/>
            <a:ext cx="6910141" cy="4732957"/>
          </a:xfrm>
          <a:prstGeom prst="rect">
            <a:avLst/>
          </a:prstGeom>
        </p:spPr>
      </p:pic>
    </p:spTree>
    <p:extLst>
      <p:ext uri="{BB962C8B-B14F-4D97-AF65-F5344CB8AC3E}">
        <p14:creationId xmlns:p14="http://schemas.microsoft.com/office/powerpoint/2010/main" val="35742223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8BAF7226-2EB5-496D-90A7-8DD93D2A3B6F}"/>
              </a:ext>
            </a:extLst>
          </p:cNvPr>
          <p:cNvSpPr>
            <a:spLocks noGrp="1"/>
          </p:cNvSpPr>
          <p:nvPr>
            <p:ph type="body" sz="quarter" idx="14"/>
          </p:nvPr>
        </p:nvSpPr>
        <p:spPr/>
        <p:txBody>
          <a:bodyPr/>
          <a:lstStyle/>
          <a:p>
            <a:endParaRPr lang="nl-NL"/>
          </a:p>
        </p:txBody>
      </p:sp>
      <p:sp>
        <p:nvSpPr>
          <p:cNvPr id="4" name="Titel 3">
            <a:extLst>
              <a:ext uri="{FF2B5EF4-FFF2-40B4-BE49-F238E27FC236}">
                <a16:creationId xmlns:a16="http://schemas.microsoft.com/office/drawing/2014/main" id="{216D26A5-70D7-4499-8673-A625FD008323}"/>
              </a:ext>
            </a:extLst>
          </p:cNvPr>
          <p:cNvSpPr>
            <a:spLocks noGrp="1"/>
          </p:cNvSpPr>
          <p:nvPr>
            <p:ph type="title"/>
          </p:nvPr>
        </p:nvSpPr>
        <p:spPr/>
        <p:txBody>
          <a:bodyPr/>
          <a:lstStyle/>
          <a:p>
            <a:r>
              <a:rPr lang="nl-NL" dirty="0"/>
              <a:t>Preventie</a:t>
            </a:r>
          </a:p>
        </p:txBody>
      </p:sp>
      <p:pic>
        <p:nvPicPr>
          <p:cNvPr id="6" name="Afbeelding 5">
            <a:extLst>
              <a:ext uri="{FF2B5EF4-FFF2-40B4-BE49-F238E27FC236}">
                <a16:creationId xmlns:a16="http://schemas.microsoft.com/office/drawing/2014/main" id="{51D29743-080B-4D8D-BEE0-518BF142F013}"/>
              </a:ext>
            </a:extLst>
          </p:cNvPr>
          <p:cNvPicPr>
            <a:picLocks noChangeAspect="1"/>
          </p:cNvPicPr>
          <p:nvPr/>
        </p:nvPicPr>
        <p:blipFill>
          <a:blip r:embed="rId2"/>
          <a:stretch>
            <a:fillRect/>
          </a:stretch>
        </p:blipFill>
        <p:spPr>
          <a:xfrm>
            <a:off x="869349" y="585787"/>
            <a:ext cx="9810750" cy="5686425"/>
          </a:xfrm>
          <a:prstGeom prst="rect">
            <a:avLst/>
          </a:prstGeom>
        </p:spPr>
      </p:pic>
    </p:spTree>
    <p:extLst>
      <p:ext uri="{BB962C8B-B14F-4D97-AF65-F5344CB8AC3E}">
        <p14:creationId xmlns:p14="http://schemas.microsoft.com/office/powerpoint/2010/main" val="2767788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8BAF7226-2EB5-496D-90A7-8DD93D2A3B6F}"/>
              </a:ext>
            </a:extLst>
          </p:cNvPr>
          <p:cNvSpPr>
            <a:spLocks noGrp="1"/>
          </p:cNvSpPr>
          <p:nvPr>
            <p:ph type="body" sz="quarter" idx="14"/>
          </p:nvPr>
        </p:nvSpPr>
        <p:spPr/>
        <p:txBody>
          <a:bodyPr/>
          <a:lstStyle/>
          <a:p>
            <a:endParaRPr lang="nl-NL"/>
          </a:p>
        </p:txBody>
      </p:sp>
      <p:pic>
        <p:nvPicPr>
          <p:cNvPr id="2" name="Afbeelding 1">
            <a:extLst>
              <a:ext uri="{FF2B5EF4-FFF2-40B4-BE49-F238E27FC236}">
                <a16:creationId xmlns:a16="http://schemas.microsoft.com/office/drawing/2014/main" id="{76574E67-1EC3-4140-BC3C-BCE2A767C09B}"/>
              </a:ext>
            </a:extLst>
          </p:cNvPr>
          <p:cNvPicPr>
            <a:picLocks noChangeAspect="1"/>
          </p:cNvPicPr>
          <p:nvPr/>
        </p:nvPicPr>
        <p:blipFill>
          <a:blip r:embed="rId2"/>
          <a:stretch>
            <a:fillRect/>
          </a:stretch>
        </p:blipFill>
        <p:spPr>
          <a:xfrm>
            <a:off x="2786581" y="0"/>
            <a:ext cx="6618837" cy="6858000"/>
          </a:xfrm>
          <a:prstGeom prst="rect">
            <a:avLst/>
          </a:prstGeom>
        </p:spPr>
      </p:pic>
      <p:sp>
        <p:nvSpPr>
          <p:cNvPr id="6" name="Titel 5">
            <a:extLst>
              <a:ext uri="{FF2B5EF4-FFF2-40B4-BE49-F238E27FC236}">
                <a16:creationId xmlns:a16="http://schemas.microsoft.com/office/drawing/2014/main" id="{1FD27DCD-0F07-478C-8693-325406E330BA}"/>
              </a:ext>
            </a:extLst>
          </p:cNvPr>
          <p:cNvSpPr>
            <a:spLocks noGrp="1"/>
          </p:cNvSpPr>
          <p:nvPr>
            <p:ph type="title"/>
          </p:nvPr>
        </p:nvSpPr>
        <p:spPr/>
        <p:txBody>
          <a:bodyPr/>
          <a:lstStyle/>
          <a:p>
            <a:endParaRPr lang="nl-NL"/>
          </a:p>
        </p:txBody>
      </p:sp>
    </p:spTree>
    <p:extLst>
      <p:ext uri="{BB962C8B-B14F-4D97-AF65-F5344CB8AC3E}">
        <p14:creationId xmlns:p14="http://schemas.microsoft.com/office/powerpoint/2010/main" val="370152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8BAF7226-2EB5-496D-90A7-8DD93D2A3B6F}"/>
              </a:ext>
            </a:extLst>
          </p:cNvPr>
          <p:cNvSpPr>
            <a:spLocks noGrp="1"/>
          </p:cNvSpPr>
          <p:nvPr>
            <p:ph type="body" sz="quarter" idx="14"/>
          </p:nvPr>
        </p:nvSpPr>
        <p:spPr/>
        <p:txBody>
          <a:bodyPr/>
          <a:lstStyle/>
          <a:p>
            <a:endParaRPr lang="nl-NL"/>
          </a:p>
        </p:txBody>
      </p:sp>
      <p:sp>
        <p:nvSpPr>
          <p:cNvPr id="6" name="Titel 5">
            <a:extLst>
              <a:ext uri="{FF2B5EF4-FFF2-40B4-BE49-F238E27FC236}">
                <a16:creationId xmlns:a16="http://schemas.microsoft.com/office/drawing/2014/main" id="{1D8B976D-3E35-48E5-8DFB-F9FFE054953E}"/>
              </a:ext>
            </a:extLst>
          </p:cNvPr>
          <p:cNvSpPr>
            <a:spLocks noGrp="1"/>
          </p:cNvSpPr>
          <p:nvPr>
            <p:ph type="title"/>
          </p:nvPr>
        </p:nvSpPr>
        <p:spPr/>
        <p:txBody>
          <a:bodyPr/>
          <a:lstStyle/>
          <a:p>
            <a:endParaRPr lang="nl-NL"/>
          </a:p>
        </p:txBody>
      </p:sp>
      <p:pic>
        <p:nvPicPr>
          <p:cNvPr id="1026" name="Picture 2" descr="6650514642764835116368432">
            <a:extLst>
              <a:ext uri="{FF2B5EF4-FFF2-40B4-BE49-F238E27FC236}">
                <a16:creationId xmlns:a16="http://schemas.microsoft.com/office/drawing/2014/main" id="{225C5A6A-D388-4C76-A8F2-0D267BF492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6792" y="855662"/>
            <a:ext cx="10547393" cy="600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892678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8DE16EB5-E346-45F3-8AA6-8A692A0DB003}"/>
              </a:ext>
            </a:extLst>
          </p:cNvPr>
          <p:cNvSpPr>
            <a:spLocks noGrp="1"/>
          </p:cNvSpPr>
          <p:nvPr>
            <p:ph idx="1"/>
          </p:nvPr>
        </p:nvSpPr>
        <p:spPr/>
        <p:txBody>
          <a:bodyPr>
            <a:normAutofit lnSpcReduction="10000"/>
          </a:bodyPr>
          <a:lstStyle/>
          <a:p>
            <a:pPr marL="0" indent="0">
              <a:buNone/>
            </a:pPr>
            <a:r>
              <a:rPr lang="nl-NL" dirty="0"/>
              <a:t>Stemmingsstoornis (heeft dus te maken met het affect)</a:t>
            </a:r>
          </a:p>
          <a:p>
            <a:pPr marL="1428750" lvl="2" indent="-514350">
              <a:buAutoNum type="arabicPeriod"/>
            </a:pPr>
            <a:r>
              <a:rPr lang="nl-NL" dirty="0"/>
              <a:t>Terwijl behandeling: of cognitief is of medicatie</a:t>
            </a:r>
          </a:p>
          <a:p>
            <a:pPr marL="1428750" lvl="2" indent="-514350">
              <a:buAutoNum type="arabicPeriod"/>
            </a:pPr>
            <a:r>
              <a:rPr lang="nl-NL" dirty="0"/>
              <a:t>Terwijl een bio-marker niet gevonden is</a:t>
            </a:r>
          </a:p>
          <a:p>
            <a:pPr marL="1428750" lvl="2" indent="-514350">
              <a:buAutoNum type="arabicPeriod"/>
            </a:pPr>
            <a:endParaRPr lang="nl-NL" dirty="0"/>
          </a:p>
          <a:p>
            <a:pPr marL="914400" lvl="2" indent="0">
              <a:buNone/>
            </a:pPr>
            <a:r>
              <a:rPr lang="nl-NL" sz="2400" dirty="0"/>
              <a:t>Van den Berg: het gaat feitelijk om een ‘</a:t>
            </a:r>
            <a:r>
              <a:rPr lang="nl-NL" sz="2400" dirty="0">
                <a:solidFill>
                  <a:srgbClr val="FF0000"/>
                </a:solidFill>
              </a:rPr>
              <a:t>af</a:t>
            </a:r>
            <a:r>
              <a:rPr lang="nl-NL" sz="2400" dirty="0"/>
              <a:t>stemmingsstoornis’ op een </a:t>
            </a:r>
            <a:r>
              <a:rPr lang="nl-NL" sz="2400" dirty="0">
                <a:solidFill>
                  <a:srgbClr val="FF0000"/>
                </a:solidFill>
              </a:rPr>
              <a:t>omgeving</a:t>
            </a:r>
            <a:r>
              <a:rPr lang="nl-NL" sz="2400" dirty="0"/>
              <a:t> die sneller is, </a:t>
            </a:r>
            <a:r>
              <a:rPr lang="nl-NL" sz="2400" dirty="0">
                <a:solidFill>
                  <a:srgbClr val="FF0000"/>
                </a:solidFill>
              </a:rPr>
              <a:t>hogere verwachtingen </a:t>
            </a:r>
            <a:r>
              <a:rPr lang="nl-NL" sz="2400" dirty="0"/>
              <a:t>heeft en het in zich heeft om verwachtingen (in beelden) steeds hoger te leggen.</a:t>
            </a:r>
          </a:p>
          <a:p>
            <a:pPr marL="914400" lvl="2" indent="0">
              <a:buNone/>
            </a:pPr>
            <a:endParaRPr lang="nl-NL" sz="2400" dirty="0"/>
          </a:p>
          <a:p>
            <a:pPr marL="914400" lvl="2" indent="0">
              <a:buNone/>
            </a:pPr>
            <a:r>
              <a:rPr lang="nl-NL" sz="1000" dirty="0"/>
              <a:t>Uit De Schaduw van de zwarte hond, 2019</a:t>
            </a:r>
          </a:p>
        </p:txBody>
      </p:sp>
      <p:sp>
        <p:nvSpPr>
          <p:cNvPr id="3" name="Tijdelijke aanduiding voor tekst 2">
            <a:extLst>
              <a:ext uri="{FF2B5EF4-FFF2-40B4-BE49-F238E27FC236}">
                <a16:creationId xmlns:a16="http://schemas.microsoft.com/office/drawing/2014/main" id="{18A6CD36-9182-47CE-9F10-4698745594F7}"/>
              </a:ext>
            </a:extLst>
          </p:cNvPr>
          <p:cNvSpPr>
            <a:spLocks noGrp="1"/>
          </p:cNvSpPr>
          <p:nvPr>
            <p:ph type="body" sz="quarter" idx="14"/>
          </p:nvPr>
        </p:nvSpPr>
        <p:spPr/>
        <p:txBody>
          <a:bodyPr/>
          <a:lstStyle/>
          <a:p>
            <a:endParaRPr lang="nl-NL"/>
          </a:p>
        </p:txBody>
      </p:sp>
      <p:sp>
        <p:nvSpPr>
          <p:cNvPr id="4" name="Titel 3">
            <a:extLst>
              <a:ext uri="{FF2B5EF4-FFF2-40B4-BE49-F238E27FC236}">
                <a16:creationId xmlns:a16="http://schemas.microsoft.com/office/drawing/2014/main" id="{121C9894-E562-416D-B5B7-55E84DC06BC2}"/>
              </a:ext>
            </a:extLst>
          </p:cNvPr>
          <p:cNvSpPr>
            <a:spLocks noGrp="1"/>
          </p:cNvSpPr>
          <p:nvPr>
            <p:ph type="title"/>
          </p:nvPr>
        </p:nvSpPr>
        <p:spPr/>
        <p:txBody>
          <a:bodyPr/>
          <a:lstStyle/>
          <a:p>
            <a:r>
              <a:rPr lang="nl-NL" dirty="0"/>
              <a:t>Depressie &amp; angst</a:t>
            </a:r>
          </a:p>
        </p:txBody>
      </p:sp>
    </p:spTree>
    <p:extLst>
      <p:ext uri="{BB962C8B-B14F-4D97-AF65-F5344CB8AC3E}">
        <p14:creationId xmlns:p14="http://schemas.microsoft.com/office/powerpoint/2010/main" val="42873557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8DE16EB5-E346-45F3-8AA6-8A692A0DB003}"/>
              </a:ext>
            </a:extLst>
          </p:cNvPr>
          <p:cNvSpPr>
            <a:spLocks noGrp="1"/>
          </p:cNvSpPr>
          <p:nvPr>
            <p:ph idx="1"/>
          </p:nvPr>
        </p:nvSpPr>
        <p:spPr/>
        <p:txBody>
          <a:bodyPr>
            <a:normAutofit/>
          </a:bodyPr>
          <a:lstStyle/>
          <a:p>
            <a:pPr marL="0" indent="0">
              <a:buNone/>
            </a:pPr>
            <a:r>
              <a:rPr lang="nl-NL" dirty="0"/>
              <a:t>Als de hoeveelheid jongeren met een depressie inderdaad te kenschetsen is als jongeren die het niet meer lukt om afgestemd te raken op de omgeving. Verleg dan dus ook de focus naar die omgeving onderzoek de assumpties:</a:t>
            </a:r>
          </a:p>
          <a:p>
            <a:pPr marL="0" indent="0">
              <a:buNone/>
            </a:pPr>
            <a:r>
              <a:rPr lang="nl-NL" dirty="0"/>
              <a:t>	- welbevinden voorwaardelijk aan leren of andersom?</a:t>
            </a:r>
          </a:p>
          <a:p>
            <a:pPr marL="0" indent="0">
              <a:buNone/>
            </a:pPr>
            <a:r>
              <a:rPr lang="nl-NL" dirty="0"/>
              <a:t>	- individuele hulp door defect ‘in’ het kind -&gt; check</a:t>
            </a:r>
          </a:p>
        </p:txBody>
      </p:sp>
      <p:sp>
        <p:nvSpPr>
          <p:cNvPr id="3" name="Tijdelijke aanduiding voor tekst 2">
            <a:extLst>
              <a:ext uri="{FF2B5EF4-FFF2-40B4-BE49-F238E27FC236}">
                <a16:creationId xmlns:a16="http://schemas.microsoft.com/office/drawing/2014/main" id="{18A6CD36-9182-47CE-9F10-4698745594F7}"/>
              </a:ext>
            </a:extLst>
          </p:cNvPr>
          <p:cNvSpPr>
            <a:spLocks noGrp="1"/>
          </p:cNvSpPr>
          <p:nvPr>
            <p:ph type="body" sz="quarter" idx="14"/>
          </p:nvPr>
        </p:nvSpPr>
        <p:spPr/>
        <p:txBody>
          <a:bodyPr/>
          <a:lstStyle/>
          <a:p>
            <a:endParaRPr lang="nl-NL"/>
          </a:p>
        </p:txBody>
      </p:sp>
      <p:sp>
        <p:nvSpPr>
          <p:cNvPr id="4" name="Titel 3">
            <a:extLst>
              <a:ext uri="{FF2B5EF4-FFF2-40B4-BE49-F238E27FC236}">
                <a16:creationId xmlns:a16="http://schemas.microsoft.com/office/drawing/2014/main" id="{121C9894-E562-416D-B5B7-55E84DC06BC2}"/>
              </a:ext>
            </a:extLst>
          </p:cNvPr>
          <p:cNvSpPr>
            <a:spLocks noGrp="1"/>
          </p:cNvSpPr>
          <p:nvPr>
            <p:ph type="title"/>
          </p:nvPr>
        </p:nvSpPr>
        <p:spPr/>
        <p:txBody>
          <a:bodyPr/>
          <a:lstStyle/>
          <a:p>
            <a:endParaRPr lang="nl-NL" dirty="0"/>
          </a:p>
        </p:txBody>
      </p:sp>
    </p:spTree>
    <p:extLst>
      <p:ext uri="{BB962C8B-B14F-4D97-AF65-F5344CB8AC3E}">
        <p14:creationId xmlns:p14="http://schemas.microsoft.com/office/powerpoint/2010/main" val="26772231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BDECE168-4C1A-4211-A4E1-EDE6C92E293E}"/>
              </a:ext>
            </a:extLst>
          </p:cNvPr>
          <p:cNvSpPr>
            <a:spLocks noGrp="1"/>
          </p:cNvSpPr>
          <p:nvPr>
            <p:ph type="body" sz="quarter" idx="14"/>
          </p:nvPr>
        </p:nvSpPr>
        <p:spPr/>
        <p:txBody>
          <a:bodyPr/>
          <a:lstStyle/>
          <a:p>
            <a:endParaRPr lang="nl-NL"/>
          </a:p>
        </p:txBody>
      </p:sp>
      <p:sp>
        <p:nvSpPr>
          <p:cNvPr id="6" name="Titel 5">
            <a:extLst>
              <a:ext uri="{FF2B5EF4-FFF2-40B4-BE49-F238E27FC236}">
                <a16:creationId xmlns:a16="http://schemas.microsoft.com/office/drawing/2014/main" id="{EE0DC037-CA17-455F-BF55-B45C2A78CD99}"/>
              </a:ext>
            </a:extLst>
          </p:cNvPr>
          <p:cNvSpPr>
            <a:spLocks noGrp="1"/>
          </p:cNvSpPr>
          <p:nvPr>
            <p:ph type="title"/>
          </p:nvPr>
        </p:nvSpPr>
        <p:spPr/>
        <p:txBody>
          <a:bodyPr/>
          <a:lstStyle/>
          <a:p>
            <a:r>
              <a:rPr lang="nl-NL" dirty="0"/>
              <a:t>Preventie = ontzorgen = nieuwe dingen (weer) normaal maken</a:t>
            </a:r>
          </a:p>
        </p:txBody>
      </p:sp>
      <p:sp>
        <p:nvSpPr>
          <p:cNvPr id="4" name="Tijdelijke aanduiding voor inhoud 3">
            <a:extLst>
              <a:ext uri="{FF2B5EF4-FFF2-40B4-BE49-F238E27FC236}">
                <a16:creationId xmlns:a16="http://schemas.microsoft.com/office/drawing/2014/main" id="{12C4F3B3-E309-4778-A11A-6F88D335F885}"/>
              </a:ext>
            </a:extLst>
          </p:cNvPr>
          <p:cNvSpPr>
            <a:spLocks noGrp="1"/>
          </p:cNvSpPr>
          <p:nvPr>
            <p:ph idx="1"/>
          </p:nvPr>
        </p:nvSpPr>
        <p:spPr>
          <a:xfrm>
            <a:off x="615520" y="3163330"/>
            <a:ext cx="10502710" cy="3935970"/>
          </a:xfrm>
        </p:spPr>
        <p:txBody>
          <a:bodyPr>
            <a:normAutofit/>
          </a:bodyPr>
          <a:lstStyle/>
          <a:p>
            <a:pPr marL="0" indent="0">
              <a:buNone/>
            </a:pPr>
            <a:r>
              <a:rPr lang="nl-NL" dirty="0"/>
              <a:t>-&gt; het gewone stimuleren</a:t>
            </a:r>
          </a:p>
          <a:p>
            <a:pPr marL="0" indent="0">
              <a:buNone/>
            </a:pPr>
            <a:r>
              <a:rPr lang="nl-NL" dirty="0"/>
              <a:t>-&gt; dingen die verloren zijn gegaan (zoals met elkaar spreken over opvoeden i.p.v. shinen) herstellen</a:t>
            </a:r>
          </a:p>
          <a:p>
            <a:pPr marL="0" indent="0">
              <a:buNone/>
            </a:pPr>
            <a:r>
              <a:rPr lang="nl-NL" dirty="0"/>
              <a:t>-&gt; uitwerking van community (schoolgesprekken met groepen ouders, buurtgezinnen, JIM enz.) -&gt; kracht van de groep</a:t>
            </a:r>
          </a:p>
          <a:p>
            <a:pPr marL="0" indent="0">
              <a:buNone/>
            </a:pPr>
            <a:r>
              <a:rPr lang="nl-NL" dirty="0"/>
              <a:t>-&gt; zorg is nodig om te ontzorgen/normaliseren</a:t>
            </a:r>
          </a:p>
        </p:txBody>
      </p:sp>
    </p:spTree>
    <p:extLst>
      <p:ext uri="{BB962C8B-B14F-4D97-AF65-F5344CB8AC3E}">
        <p14:creationId xmlns:p14="http://schemas.microsoft.com/office/powerpoint/2010/main" val="11088816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BDECE168-4C1A-4211-A4E1-EDE6C92E293E}"/>
              </a:ext>
            </a:extLst>
          </p:cNvPr>
          <p:cNvSpPr>
            <a:spLocks noGrp="1"/>
          </p:cNvSpPr>
          <p:nvPr>
            <p:ph type="body" sz="quarter" idx="14"/>
          </p:nvPr>
        </p:nvSpPr>
        <p:spPr/>
        <p:txBody>
          <a:bodyPr/>
          <a:lstStyle/>
          <a:p>
            <a:endParaRPr lang="nl-NL"/>
          </a:p>
        </p:txBody>
      </p:sp>
      <p:sp>
        <p:nvSpPr>
          <p:cNvPr id="6" name="Titel 5">
            <a:extLst>
              <a:ext uri="{FF2B5EF4-FFF2-40B4-BE49-F238E27FC236}">
                <a16:creationId xmlns:a16="http://schemas.microsoft.com/office/drawing/2014/main" id="{EE0DC037-CA17-455F-BF55-B45C2A78CD99}"/>
              </a:ext>
            </a:extLst>
          </p:cNvPr>
          <p:cNvSpPr>
            <a:spLocks noGrp="1"/>
          </p:cNvSpPr>
          <p:nvPr>
            <p:ph type="title"/>
          </p:nvPr>
        </p:nvSpPr>
        <p:spPr/>
        <p:txBody>
          <a:bodyPr/>
          <a:lstStyle/>
          <a:p>
            <a:r>
              <a:rPr lang="nl-NL" dirty="0"/>
              <a:t>Preventie = ontzorgen</a:t>
            </a:r>
          </a:p>
        </p:txBody>
      </p:sp>
      <p:sp>
        <p:nvSpPr>
          <p:cNvPr id="4" name="Tijdelijke aanduiding voor inhoud 3">
            <a:extLst>
              <a:ext uri="{FF2B5EF4-FFF2-40B4-BE49-F238E27FC236}">
                <a16:creationId xmlns:a16="http://schemas.microsoft.com/office/drawing/2014/main" id="{12C4F3B3-E309-4778-A11A-6F88D335F885}"/>
              </a:ext>
            </a:extLst>
          </p:cNvPr>
          <p:cNvSpPr>
            <a:spLocks noGrp="1"/>
          </p:cNvSpPr>
          <p:nvPr>
            <p:ph idx="1"/>
          </p:nvPr>
        </p:nvSpPr>
        <p:spPr>
          <a:xfrm>
            <a:off x="615520" y="2197396"/>
            <a:ext cx="10502710" cy="4901904"/>
          </a:xfrm>
        </p:spPr>
        <p:txBody>
          <a:bodyPr>
            <a:normAutofit/>
          </a:bodyPr>
          <a:lstStyle/>
          <a:p>
            <a:pPr marL="0" indent="0">
              <a:buNone/>
            </a:pPr>
            <a:r>
              <a:rPr lang="nl-NL" dirty="0"/>
              <a:t>-&gt; preventie = het versterken en verbreden van de context; </a:t>
            </a:r>
          </a:p>
          <a:p>
            <a:pPr marL="0" indent="0">
              <a:buNone/>
            </a:pPr>
            <a:r>
              <a:rPr lang="nl-NL" dirty="0"/>
              <a:t>-&gt; vanuit jeugdhulp-perspectief: geen betere preventie dan een goede school/kinderopvang -&gt; maar wordt geen vindplaats;</a:t>
            </a:r>
          </a:p>
          <a:p>
            <a:pPr marL="0" indent="0">
              <a:buNone/>
            </a:pPr>
            <a:r>
              <a:rPr lang="nl-NL" dirty="0"/>
              <a:t>-&gt; voor ouders: geen betere preventie dan een goede community;</a:t>
            </a:r>
          </a:p>
          <a:p>
            <a:pPr marL="0" indent="0">
              <a:buNone/>
            </a:pPr>
            <a:r>
              <a:rPr lang="nl-NL" dirty="0"/>
              <a:t>-&gt; kern van preventie: ‘elkaar zien’; </a:t>
            </a:r>
          </a:p>
          <a:p>
            <a:pPr marL="0" indent="0">
              <a:buNone/>
            </a:pPr>
            <a:r>
              <a:rPr lang="nl-NL" dirty="0"/>
              <a:t>-&gt; organisatieprincipe: ‘community’;</a:t>
            </a:r>
          </a:p>
          <a:p>
            <a:pPr marL="0" indent="0">
              <a:buNone/>
            </a:pPr>
            <a:endParaRPr lang="nl-NL" dirty="0"/>
          </a:p>
        </p:txBody>
      </p:sp>
    </p:spTree>
    <p:extLst>
      <p:ext uri="{BB962C8B-B14F-4D97-AF65-F5344CB8AC3E}">
        <p14:creationId xmlns:p14="http://schemas.microsoft.com/office/powerpoint/2010/main" val="30858335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395F1C8A-050B-4F01-B270-3350DC56667A}"/>
              </a:ext>
            </a:extLst>
          </p:cNvPr>
          <p:cNvSpPr>
            <a:spLocks noGrp="1"/>
          </p:cNvSpPr>
          <p:nvPr>
            <p:ph idx="1"/>
          </p:nvPr>
        </p:nvSpPr>
        <p:spPr/>
        <p:txBody>
          <a:bodyPr/>
          <a:lstStyle/>
          <a:p>
            <a:endParaRPr lang="nl-NL"/>
          </a:p>
        </p:txBody>
      </p:sp>
      <p:sp>
        <p:nvSpPr>
          <p:cNvPr id="3" name="Tijdelijke aanduiding voor tekst 2">
            <a:extLst>
              <a:ext uri="{FF2B5EF4-FFF2-40B4-BE49-F238E27FC236}">
                <a16:creationId xmlns:a16="http://schemas.microsoft.com/office/drawing/2014/main" id="{8BAF7226-2EB5-496D-90A7-8DD93D2A3B6F}"/>
              </a:ext>
            </a:extLst>
          </p:cNvPr>
          <p:cNvSpPr>
            <a:spLocks noGrp="1"/>
          </p:cNvSpPr>
          <p:nvPr>
            <p:ph type="body" sz="quarter" idx="14"/>
          </p:nvPr>
        </p:nvSpPr>
        <p:spPr/>
        <p:txBody>
          <a:bodyPr/>
          <a:lstStyle/>
          <a:p>
            <a:endParaRPr lang="nl-NL"/>
          </a:p>
        </p:txBody>
      </p:sp>
      <p:sp>
        <p:nvSpPr>
          <p:cNvPr id="5" name="Titel 4">
            <a:extLst>
              <a:ext uri="{FF2B5EF4-FFF2-40B4-BE49-F238E27FC236}">
                <a16:creationId xmlns:a16="http://schemas.microsoft.com/office/drawing/2014/main" id="{C09B4714-B029-4F17-9101-16CBB10EFF0A}"/>
              </a:ext>
            </a:extLst>
          </p:cNvPr>
          <p:cNvSpPr>
            <a:spLocks noGrp="1"/>
          </p:cNvSpPr>
          <p:nvPr>
            <p:ph type="title"/>
          </p:nvPr>
        </p:nvSpPr>
        <p:spPr/>
        <p:txBody>
          <a:bodyPr/>
          <a:lstStyle/>
          <a:p>
            <a:endParaRPr lang="nl-NL"/>
          </a:p>
        </p:txBody>
      </p:sp>
      <p:sp>
        <p:nvSpPr>
          <p:cNvPr id="8" name="Titel 1">
            <a:extLst>
              <a:ext uri="{FF2B5EF4-FFF2-40B4-BE49-F238E27FC236}">
                <a16:creationId xmlns:a16="http://schemas.microsoft.com/office/drawing/2014/main" id="{865320F8-63CE-4B1C-B48B-212BD004A348}"/>
              </a:ext>
            </a:extLst>
          </p:cNvPr>
          <p:cNvSpPr txBox="1">
            <a:spLocks/>
          </p:cNvSpPr>
          <p:nvPr/>
        </p:nvSpPr>
        <p:spPr>
          <a:xfrm>
            <a:off x="2094054" y="6608763"/>
            <a:ext cx="7022939" cy="243450"/>
          </a:xfrm>
          <a:prstGeom prst="rect">
            <a:avLst/>
          </a:prstGeom>
        </p:spPr>
        <p:txBody>
          <a:bodyPr vert="horz" lIns="91440" tIns="45720" rIns="91440" bIns="45720" rtlCol="0" anchor="t">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l-NL" sz="1600" b="1" i="0" u="none" strike="noStrike" kern="1200" cap="none" spc="0" normalizeH="0" baseline="0" noProof="0" dirty="0">
                <a:ln>
                  <a:noFill/>
                </a:ln>
                <a:solidFill>
                  <a:srgbClr val="3D1C48"/>
                </a:solidFill>
                <a:effectLst/>
                <a:uLnTx/>
                <a:uFillTx/>
                <a:latin typeface="Source Sans Pro Semibold" panose="020B0503030403020204" pitchFamily="34" charset="77"/>
                <a:ea typeface="+mj-ea"/>
                <a:cs typeface="+mj-cs"/>
              </a:rPr>
              <a:t>Onderwijs &amp; jeugdhulp</a:t>
            </a:r>
          </a:p>
        </p:txBody>
      </p:sp>
      <p:pic>
        <p:nvPicPr>
          <p:cNvPr id="10" name="Afbeelding 9">
            <a:extLst>
              <a:ext uri="{FF2B5EF4-FFF2-40B4-BE49-F238E27FC236}">
                <a16:creationId xmlns:a16="http://schemas.microsoft.com/office/drawing/2014/main" id="{C97ED0B6-51F5-419E-970D-9B001345380E}"/>
              </a:ext>
            </a:extLst>
          </p:cNvPr>
          <p:cNvPicPr>
            <a:picLocks noChangeAspect="1"/>
          </p:cNvPicPr>
          <p:nvPr/>
        </p:nvPicPr>
        <p:blipFill>
          <a:blip r:embed="rId2"/>
          <a:stretch>
            <a:fillRect/>
          </a:stretch>
        </p:blipFill>
        <p:spPr>
          <a:xfrm>
            <a:off x="497049" y="429397"/>
            <a:ext cx="6537146" cy="3673045"/>
          </a:xfrm>
          <a:prstGeom prst="rect">
            <a:avLst/>
          </a:prstGeom>
        </p:spPr>
      </p:pic>
      <p:pic>
        <p:nvPicPr>
          <p:cNvPr id="11" name="Afbeelding 10">
            <a:extLst>
              <a:ext uri="{FF2B5EF4-FFF2-40B4-BE49-F238E27FC236}">
                <a16:creationId xmlns:a16="http://schemas.microsoft.com/office/drawing/2014/main" id="{4C4EEFF1-D0F3-4DF9-9D54-E479431D5CC4}"/>
              </a:ext>
            </a:extLst>
          </p:cNvPr>
          <p:cNvPicPr>
            <a:picLocks noChangeAspect="1"/>
          </p:cNvPicPr>
          <p:nvPr/>
        </p:nvPicPr>
        <p:blipFill>
          <a:blip r:embed="rId3"/>
          <a:stretch>
            <a:fillRect/>
          </a:stretch>
        </p:blipFill>
        <p:spPr>
          <a:xfrm>
            <a:off x="5779356" y="3098456"/>
            <a:ext cx="6268405" cy="3510307"/>
          </a:xfrm>
          <a:prstGeom prst="rect">
            <a:avLst/>
          </a:prstGeom>
        </p:spPr>
      </p:pic>
    </p:spTree>
    <p:extLst>
      <p:ext uri="{BB962C8B-B14F-4D97-AF65-F5344CB8AC3E}">
        <p14:creationId xmlns:p14="http://schemas.microsoft.com/office/powerpoint/2010/main" val="10087940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EF0948D0-FDE9-4914-8B70-9E41F282BC8D}"/>
              </a:ext>
            </a:extLst>
          </p:cNvPr>
          <p:cNvSpPr>
            <a:spLocks noGrp="1"/>
          </p:cNvSpPr>
          <p:nvPr>
            <p:ph idx="1"/>
          </p:nvPr>
        </p:nvSpPr>
        <p:spPr>
          <a:xfrm>
            <a:off x="614946" y="3429000"/>
            <a:ext cx="7494192" cy="2305063"/>
          </a:xfrm>
        </p:spPr>
        <p:txBody>
          <a:bodyPr>
            <a:normAutofit/>
          </a:bodyPr>
          <a:lstStyle/>
          <a:p>
            <a:pPr marL="0" indent="0">
              <a:buNone/>
            </a:pPr>
            <a:r>
              <a:rPr lang="nl-NL" dirty="0"/>
              <a:t>Bert Wienen</a:t>
            </a:r>
          </a:p>
          <a:p>
            <a:pPr marL="0" indent="0">
              <a:buNone/>
            </a:pPr>
            <a:r>
              <a:rPr lang="nl-NL" dirty="0"/>
              <a:t>Hogeschool Windesheim</a:t>
            </a:r>
          </a:p>
          <a:p>
            <a:pPr marL="0" indent="0">
              <a:buNone/>
            </a:pPr>
            <a:r>
              <a:rPr lang="nl-NL" dirty="0">
                <a:hlinkClick r:id="rId2"/>
              </a:rPr>
              <a:t>b.wienen@windesheim.nl</a:t>
            </a:r>
            <a:endParaRPr lang="nl-NL" dirty="0"/>
          </a:p>
          <a:p>
            <a:pPr marL="0" indent="0">
              <a:buNone/>
            </a:pPr>
            <a:r>
              <a:rPr lang="nl-NL" dirty="0"/>
              <a:t>06 504 827 94</a:t>
            </a:r>
          </a:p>
          <a:p>
            <a:pPr>
              <a:defRPr/>
            </a:pPr>
            <a:endParaRPr lang="nl-NL" dirty="0">
              <a:solidFill>
                <a:srgbClr val="3D1C48"/>
              </a:solidFill>
              <a:latin typeface="Source Sans Pro Black"/>
            </a:endParaRPr>
          </a:p>
          <a:p>
            <a:pPr marL="0" indent="0">
              <a:buNone/>
            </a:pPr>
            <a:endParaRPr lang="nl-NL" dirty="0"/>
          </a:p>
        </p:txBody>
      </p:sp>
      <p:sp>
        <p:nvSpPr>
          <p:cNvPr id="4" name="Titel 3">
            <a:extLst>
              <a:ext uri="{FF2B5EF4-FFF2-40B4-BE49-F238E27FC236}">
                <a16:creationId xmlns:a16="http://schemas.microsoft.com/office/drawing/2014/main" id="{09CE4DC2-B387-4757-83B6-0A64AB088D4E}"/>
              </a:ext>
            </a:extLst>
          </p:cNvPr>
          <p:cNvSpPr>
            <a:spLocks noGrp="1"/>
          </p:cNvSpPr>
          <p:nvPr>
            <p:ph type="title"/>
          </p:nvPr>
        </p:nvSpPr>
        <p:spPr/>
        <p:txBody>
          <a:bodyPr/>
          <a:lstStyle/>
          <a:p>
            <a:endParaRPr lang="nl-NL"/>
          </a:p>
        </p:txBody>
      </p:sp>
      <p:sp>
        <p:nvSpPr>
          <p:cNvPr id="5" name="Tijdelijke aanduiding voor tekst 4">
            <a:extLst>
              <a:ext uri="{FF2B5EF4-FFF2-40B4-BE49-F238E27FC236}">
                <a16:creationId xmlns:a16="http://schemas.microsoft.com/office/drawing/2014/main" id="{9B505A1E-0681-47EB-86D6-103555A3B682}"/>
              </a:ext>
            </a:extLst>
          </p:cNvPr>
          <p:cNvSpPr>
            <a:spLocks noGrp="1"/>
          </p:cNvSpPr>
          <p:nvPr>
            <p:ph type="body" sz="quarter" idx="14"/>
          </p:nvPr>
        </p:nvSpPr>
        <p:spPr/>
        <p:txBody>
          <a:bodyPr/>
          <a:lstStyle/>
          <a:p>
            <a:endParaRPr lang="nl-NL"/>
          </a:p>
        </p:txBody>
      </p:sp>
      <p:pic>
        <p:nvPicPr>
          <p:cNvPr id="15" name="Tijdelijke aanduiding voor afbeelding 14" descr="Afbeelding met persoon, kleding&#10;&#10;Automatisch gegenereerde beschrijving">
            <a:extLst>
              <a:ext uri="{FF2B5EF4-FFF2-40B4-BE49-F238E27FC236}">
                <a16:creationId xmlns:a16="http://schemas.microsoft.com/office/drawing/2014/main" id="{1F429D1D-D517-4A66-B9BF-E89DAFEA5D4B}"/>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5790150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8DE16EB5-E346-45F3-8AA6-8A692A0DB003}"/>
              </a:ext>
            </a:extLst>
          </p:cNvPr>
          <p:cNvSpPr>
            <a:spLocks noGrp="1"/>
          </p:cNvSpPr>
          <p:nvPr>
            <p:ph idx="1"/>
          </p:nvPr>
        </p:nvSpPr>
        <p:spPr/>
        <p:txBody>
          <a:bodyPr/>
          <a:lstStyle/>
          <a:p>
            <a:pPr marL="0" indent="0">
              <a:buNone/>
            </a:pPr>
            <a:r>
              <a:rPr lang="nl-NL" dirty="0"/>
              <a:t>-&gt; wees een individu! (die goede keuzes maakt)</a:t>
            </a:r>
          </a:p>
          <a:p>
            <a:pPr marL="0" indent="0">
              <a:buNone/>
            </a:pPr>
            <a:r>
              <a:rPr lang="nl-NL" dirty="0"/>
              <a:t>-&gt; wees succesvol!</a:t>
            </a:r>
          </a:p>
          <a:p>
            <a:pPr marL="0" indent="0">
              <a:buNone/>
            </a:pPr>
            <a:r>
              <a:rPr lang="nl-NL" dirty="0"/>
              <a:t>-&gt; wees winnaar! (wel leuk met </a:t>
            </a:r>
            <a:r>
              <a:rPr lang="nl-NL" dirty="0" err="1"/>
              <a:t>mede-kandidaten</a:t>
            </a:r>
            <a:r>
              <a:rPr lang="nl-NL" dirty="0"/>
              <a:t>, maar zorg dat je beter bent dan hen)</a:t>
            </a:r>
          </a:p>
        </p:txBody>
      </p:sp>
      <p:sp>
        <p:nvSpPr>
          <p:cNvPr id="3" name="Tijdelijke aanduiding voor tekst 2">
            <a:extLst>
              <a:ext uri="{FF2B5EF4-FFF2-40B4-BE49-F238E27FC236}">
                <a16:creationId xmlns:a16="http://schemas.microsoft.com/office/drawing/2014/main" id="{18A6CD36-9182-47CE-9F10-4698745594F7}"/>
              </a:ext>
            </a:extLst>
          </p:cNvPr>
          <p:cNvSpPr>
            <a:spLocks noGrp="1"/>
          </p:cNvSpPr>
          <p:nvPr>
            <p:ph type="body" sz="quarter" idx="14"/>
          </p:nvPr>
        </p:nvSpPr>
        <p:spPr/>
        <p:txBody>
          <a:bodyPr/>
          <a:lstStyle/>
          <a:p>
            <a:endParaRPr lang="nl-NL"/>
          </a:p>
        </p:txBody>
      </p:sp>
      <p:sp>
        <p:nvSpPr>
          <p:cNvPr id="4" name="Titel 3">
            <a:extLst>
              <a:ext uri="{FF2B5EF4-FFF2-40B4-BE49-F238E27FC236}">
                <a16:creationId xmlns:a16="http://schemas.microsoft.com/office/drawing/2014/main" id="{121C9894-E562-416D-B5B7-55E84DC06BC2}"/>
              </a:ext>
            </a:extLst>
          </p:cNvPr>
          <p:cNvSpPr>
            <a:spLocks noGrp="1"/>
          </p:cNvSpPr>
          <p:nvPr>
            <p:ph type="title"/>
          </p:nvPr>
        </p:nvSpPr>
        <p:spPr/>
        <p:txBody>
          <a:bodyPr/>
          <a:lstStyle/>
          <a:p>
            <a:r>
              <a:rPr lang="nl-NL" dirty="0"/>
              <a:t>Kortom -&gt; weerspiegeling van de norm</a:t>
            </a:r>
          </a:p>
        </p:txBody>
      </p:sp>
    </p:spTree>
    <p:extLst>
      <p:ext uri="{BB962C8B-B14F-4D97-AF65-F5344CB8AC3E}">
        <p14:creationId xmlns:p14="http://schemas.microsoft.com/office/powerpoint/2010/main" val="27460109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8BAF7226-2EB5-496D-90A7-8DD93D2A3B6F}"/>
              </a:ext>
            </a:extLst>
          </p:cNvPr>
          <p:cNvSpPr>
            <a:spLocks noGrp="1"/>
          </p:cNvSpPr>
          <p:nvPr>
            <p:ph type="body" sz="quarter" idx="14"/>
          </p:nvPr>
        </p:nvSpPr>
        <p:spPr/>
        <p:txBody>
          <a:bodyPr/>
          <a:lstStyle/>
          <a:p>
            <a:endParaRPr lang="nl-NL"/>
          </a:p>
        </p:txBody>
      </p:sp>
      <p:sp>
        <p:nvSpPr>
          <p:cNvPr id="6" name="Tijdelijke aanduiding voor inhoud 5">
            <a:extLst>
              <a:ext uri="{FF2B5EF4-FFF2-40B4-BE49-F238E27FC236}">
                <a16:creationId xmlns:a16="http://schemas.microsoft.com/office/drawing/2014/main" id="{2B0CBEC6-A614-4472-A076-1C0B05F0BB8F}"/>
              </a:ext>
            </a:extLst>
          </p:cNvPr>
          <p:cNvSpPr>
            <a:spLocks noGrp="1"/>
          </p:cNvSpPr>
          <p:nvPr>
            <p:ph idx="1"/>
          </p:nvPr>
        </p:nvSpPr>
        <p:spPr/>
        <p:txBody>
          <a:bodyPr/>
          <a:lstStyle/>
          <a:p>
            <a:endParaRPr lang="nl-NL"/>
          </a:p>
        </p:txBody>
      </p:sp>
      <p:sp>
        <p:nvSpPr>
          <p:cNvPr id="13" name="Titel 12">
            <a:extLst>
              <a:ext uri="{FF2B5EF4-FFF2-40B4-BE49-F238E27FC236}">
                <a16:creationId xmlns:a16="http://schemas.microsoft.com/office/drawing/2014/main" id="{E7259902-992F-423F-BAF9-0ADD94A6F34E}"/>
              </a:ext>
            </a:extLst>
          </p:cNvPr>
          <p:cNvSpPr>
            <a:spLocks noGrp="1"/>
          </p:cNvSpPr>
          <p:nvPr>
            <p:ph type="title"/>
          </p:nvPr>
        </p:nvSpPr>
        <p:spPr/>
        <p:txBody>
          <a:bodyPr/>
          <a:lstStyle/>
          <a:p>
            <a:endParaRPr lang="nl-NL"/>
          </a:p>
        </p:txBody>
      </p:sp>
      <p:pic>
        <p:nvPicPr>
          <p:cNvPr id="7" name="Afbeelding 6">
            <a:extLst>
              <a:ext uri="{FF2B5EF4-FFF2-40B4-BE49-F238E27FC236}">
                <a16:creationId xmlns:a16="http://schemas.microsoft.com/office/drawing/2014/main" id="{2D32D4F7-32AE-4C19-B729-35556B8A255E}"/>
              </a:ext>
            </a:extLst>
          </p:cNvPr>
          <p:cNvPicPr>
            <a:picLocks noChangeAspect="1"/>
          </p:cNvPicPr>
          <p:nvPr/>
        </p:nvPicPr>
        <p:blipFill>
          <a:blip r:embed="rId2"/>
          <a:stretch>
            <a:fillRect/>
          </a:stretch>
        </p:blipFill>
        <p:spPr>
          <a:xfrm>
            <a:off x="6862119" y="1594021"/>
            <a:ext cx="3653990" cy="4853906"/>
          </a:xfrm>
          <a:prstGeom prst="rect">
            <a:avLst/>
          </a:prstGeom>
        </p:spPr>
      </p:pic>
      <p:sp>
        <p:nvSpPr>
          <p:cNvPr id="8" name="Tekstvak 7">
            <a:extLst>
              <a:ext uri="{FF2B5EF4-FFF2-40B4-BE49-F238E27FC236}">
                <a16:creationId xmlns:a16="http://schemas.microsoft.com/office/drawing/2014/main" id="{DC16B1AF-0B42-44DD-B02D-7059FF575E9D}"/>
              </a:ext>
            </a:extLst>
          </p:cNvPr>
          <p:cNvSpPr txBox="1"/>
          <p:nvPr/>
        </p:nvSpPr>
        <p:spPr>
          <a:xfrm>
            <a:off x="701041" y="1043523"/>
            <a:ext cx="5913944" cy="480131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Despite their importance, measures of social and emotional skills are still scarce. OECD studies such as the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Programme</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for International Student Assessment (PISA) and the Survey of Adult Skills (PIAAC) are covering a growing range of social and emotional skills and have shown not only that these skills are related to important life outcomes, but also that they can be assessed meaningfully within and across cultural and linguistic boundaries. </a:t>
            </a:r>
            <a:r>
              <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rPr>
              <a:t>The OECD is now taking this work further with a comprehensive international assessment of the social and emotional skills of school-age children, through the Study on Social and Emotional Skills.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The skills included in the study are set out in the following pages, along with an explanation of why these skills are so important and how these skills may be fostered.</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Pag 4.</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478735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8BAF7226-2EB5-496D-90A7-8DD93D2A3B6F}"/>
              </a:ext>
            </a:extLst>
          </p:cNvPr>
          <p:cNvSpPr>
            <a:spLocks noGrp="1"/>
          </p:cNvSpPr>
          <p:nvPr>
            <p:ph type="body" sz="quarter" idx="14"/>
          </p:nvPr>
        </p:nvSpPr>
        <p:spPr/>
        <p:txBody>
          <a:bodyPr/>
          <a:lstStyle/>
          <a:p>
            <a:endParaRPr lang="nl-NL"/>
          </a:p>
        </p:txBody>
      </p:sp>
      <p:sp>
        <p:nvSpPr>
          <p:cNvPr id="6" name="Tijdelijke aanduiding voor inhoud 5">
            <a:extLst>
              <a:ext uri="{FF2B5EF4-FFF2-40B4-BE49-F238E27FC236}">
                <a16:creationId xmlns:a16="http://schemas.microsoft.com/office/drawing/2014/main" id="{2B0CBEC6-A614-4472-A076-1C0B05F0BB8F}"/>
              </a:ext>
            </a:extLst>
          </p:cNvPr>
          <p:cNvSpPr>
            <a:spLocks noGrp="1"/>
          </p:cNvSpPr>
          <p:nvPr>
            <p:ph idx="1"/>
          </p:nvPr>
        </p:nvSpPr>
        <p:spPr/>
        <p:txBody>
          <a:bodyPr/>
          <a:lstStyle/>
          <a:p>
            <a:endParaRPr lang="nl-NL"/>
          </a:p>
        </p:txBody>
      </p:sp>
      <p:sp>
        <p:nvSpPr>
          <p:cNvPr id="13" name="Titel 12">
            <a:extLst>
              <a:ext uri="{FF2B5EF4-FFF2-40B4-BE49-F238E27FC236}">
                <a16:creationId xmlns:a16="http://schemas.microsoft.com/office/drawing/2014/main" id="{E7259902-992F-423F-BAF9-0ADD94A6F34E}"/>
              </a:ext>
            </a:extLst>
          </p:cNvPr>
          <p:cNvSpPr>
            <a:spLocks noGrp="1"/>
          </p:cNvSpPr>
          <p:nvPr>
            <p:ph type="title"/>
          </p:nvPr>
        </p:nvSpPr>
        <p:spPr/>
        <p:txBody>
          <a:bodyPr/>
          <a:lstStyle/>
          <a:p>
            <a:endParaRPr lang="nl-NL"/>
          </a:p>
        </p:txBody>
      </p:sp>
      <p:pic>
        <p:nvPicPr>
          <p:cNvPr id="14" name="Afbeelding 13">
            <a:extLst>
              <a:ext uri="{FF2B5EF4-FFF2-40B4-BE49-F238E27FC236}">
                <a16:creationId xmlns:a16="http://schemas.microsoft.com/office/drawing/2014/main" id="{C6AD2142-4EE3-4AE9-8A67-1595871E3D5F}"/>
              </a:ext>
            </a:extLst>
          </p:cNvPr>
          <p:cNvPicPr>
            <a:picLocks noChangeAspect="1"/>
          </p:cNvPicPr>
          <p:nvPr/>
        </p:nvPicPr>
        <p:blipFill>
          <a:blip r:embed="rId2"/>
          <a:stretch>
            <a:fillRect/>
          </a:stretch>
        </p:blipFill>
        <p:spPr>
          <a:xfrm>
            <a:off x="1045110" y="1724403"/>
            <a:ext cx="9622891" cy="3409193"/>
          </a:xfrm>
          <a:prstGeom prst="rect">
            <a:avLst/>
          </a:prstGeom>
        </p:spPr>
      </p:pic>
      <p:sp>
        <p:nvSpPr>
          <p:cNvPr id="15" name="Tekstballon: ovaal 14">
            <a:extLst>
              <a:ext uri="{FF2B5EF4-FFF2-40B4-BE49-F238E27FC236}">
                <a16:creationId xmlns:a16="http://schemas.microsoft.com/office/drawing/2014/main" id="{C03DF3A1-3900-4D0C-85FF-F61A00A834BF}"/>
              </a:ext>
            </a:extLst>
          </p:cNvPr>
          <p:cNvSpPr/>
          <p:nvPr/>
        </p:nvSpPr>
        <p:spPr>
          <a:xfrm>
            <a:off x="4155989" y="1206785"/>
            <a:ext cx="3361038" cy="1042145"/>
          </a:xfrm>
          <a:prstGeom prst="wedgeEllipseCallout">
            <a:avLst>
              <a:gd name="adj1" fmla="val 63530"/>
              <a:gd name="adj2" fmla="val 35044"/>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white"/>
                </a:solidFill>
                <a:effectLst/>
                <a:uLnTx/>
                <a:uFillTx/>
                <a:latin typeface="Calibri" panose="020F0502020204030204"/>
                <a:ea typeface="+mn-ea"/>
                <a:cs typeface="+mn-cs"/>
              </a:rPr>
              <a:t>Leest graag boeken</a:t>
            </a:r>
          </a:p>
        </p:txBody>
      </p:sp>
      <p:sp>
        <p:nvSpPr>
          <p:cNvPr id="16" name="Tekstballon: ovaal 15">
            <a:extLst>
              <a:ext uri="{FF2B5EF4-FFF2-40B4-BE49-F238E27FC236}">
                <a16:creationId xmlns:a16="http://schemas.microsoft.com/office/drawing/2014/main" id="{0BA3CA92-A506-48AE-B6B7-0F23C6C82A73}"/>
              </a:ext>
            </a:extLst>
          </p:cNvPr>
          <p:cNvSpPr/>
          <p:nvPr/>
        </p:nvSpPr>
        <p:spPr>
          <a:xfrm>
            <a:off x="4155989" y="3566928"/>
            <a:ext cx="3361038" cy="1042145"/>
          </a:xfrm>
          <a:prstGeom prst="wedgeEllipseCallout">
            <a:avLst>
              <a:gd name="adj1" fmla="val 60377"/>
              <a:gd name="adj2" fmla="val -43396"/>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white"/>
                </a:solidFill>
                <a:effectLst/>
                <a:uLnTx/>
                <a:uFillTx/>
                <a:latin typeface="Calibri" panose="020F0502020204030204"/>
                <a:ea typeface="+mn-ea"/>
                <a:cs typeface="+mn-cs"/>
              </a:rPr>
              <a:t>Vrienden met diverse achtergronden</a:t>
            </a:r>
          </a:p>
        </p:txBody>
      </p:sp>
      <p:sp>
        <p:nvSpPr>
          <p:cNvPr id="17" name="Tekstballon: ovaal 16">
            <a:extLst>
              <a:ext uri="{FF2B5EF4-FFF2-40B4-BE49-F238E27FC236}">
                <a16:creationId xmlns:a16="http://schemas.microsoft.com/office/drawing/2014/main" id="{74A9AA57-35EA-456B-8E95-CFC350D10CCD}"/>
              </a:ext>
            </a:extLst>
          </p:cNvPr>
          <p:cNvSpPr/>
          <p:nvPr/>
        </p:nvSpPr>
        <p:spPr>
          <a:xfrm>
            <a:off x="4155989" y="4765537"/>
            <a:ext cx="3361038" cy="1042145"/>
          </a:xfrm>
          <a:prstGeom prst="wedgeEllipseCallout">
            <a:avLst>
              <a:gd name="adj1" fmla="val 57991"/>
              <a:gd name="adj2" fmla="val -45346"/>
            </a:avLst>
          </a:prstGeom>
          <a:solidFill>
            <a:srgbClr val="FF2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white"/>
                </a:solidFill>
                <a:effectLst/>
                <a:uLnTx/>
                <a:uFillTx/>
                <a:latin typeface="Calibri" panose="020F0502020204030204"/>
                <a:ea typeface="+mn-ea"/>
                <a:cs typeface="+mn-cs"/>
              </a:rPr>
              <a:t>Kledingadvies</a:t>
            </a:r>
          </a:p>
        </p:txBody>
      </p:sp>
      <p:sp>
        <p:nvSpPr>
          <p:cNvPr id="18" name="Tekstballon: ovaal 17">
            <a:extLst>
              <a:ext uri="{FF2B5EF4-FFF2-40B4-BE49-F238E27FC236}">
                <a16:creationId xmlns:a16="http://schemas.microsoft.com/office/drawing/2014/main" id="{2C641D7A-A300-4F5A-9E94-360183B5F00D}"/>
              </a:ext>
            </a:extLst>
          </p:cNvPr>
          <p:cNvSpPr/>
          <p:nvPr/>
        </p:nvSpPr>
        <p:spPr>
          <a:xfrm>
            <a:off x="4304270" y="2327161"/>
            <a:ext cx="3583460" cy="1120377"/>
          </a:xfrm>
          <a:prstGeom prst="wedgeEllipseCallout">
            <a:avLst>
              <a:gd name="adj1" fmla="val 48864"/>
              <a:gd name="adj2" fmla="val -26918"/>
            </a:avLst>
          </a:prstGeom>
          <a:solidFill>
            <a:srgbClr val="FF2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white"/>
                </a:solidFill>
                <a:effectLst/>
                <a:uLnTx/>
                <a:uFillTx/>
                <a:latin typeface="Calibri" panose="020F0502020204030204"/>
                <a:ea typeface="+mn-ea"/>
                <a:cs typeface="+mn-cs"/>
              </a:rPr>
              <a:t>Houdt niet van veranderingen en niet geïnteresseerd in nieuwe producten</a:t>
            </a:r>
          </a:p>
        </p:txBody>
      </p:sp>
    </p:spTree>
    <p:extLst>
      <p:ext uri="{BB962C8B-B14F-4D97-AF65-F5344CB8AC3E}">
        <p14:creationId xmlns:p14="http://schemas.microsoft.com/office/powerpoint/2010/main" val="1234768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ppt_x"/>
                                          </p:val>
                                        </p:tav>
                                        <p:tav tm="100000">
                                          <p:val>
                                            <p:strVal val="#ppt_x"/>
                                          </p:val>
                                        </p:tav>
                                      </p:tavLst>
                                    </p:anim>
                                    <p:anim calcmode="lin" valueType="num">
                                      <p:cBhvr additive="base">
                                        <p:cTn id="16" dur="500" fill="hold"/>
                                        <p:tgtEl>
                                          <p:spTgt spid="1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8BAF7226-2EB5-496D-90A7-8DD93D2A3B6F}"/>
              </a:ext>
            </a:extLst>
          </p:cNvPr>
          <p:cNvSpPr>
            <a:spLocks noGrp="1"/>
          </p:cNvSpPr>
          <p:nvPr>
            <p:ph type="body" sz="quarter" idx="14"/>
          </p:nvPr>
        </p:nvSpPr>
        <p:spPr/>
        <p:txBody>
          <a:bodyPr/>
          <a:lstStyle/>
          <a:p>
            <a:endParaRPr lang="nl-NL"/>
          </a:p>
        </p:txBody>
      </p:sp>
      <p:sp>
        <p:nvSpPr>
          <p:cNvPr id="6" name="Tijdelijke aanduiding voor inhoud 5">
            <a:extLst>
              <a:ext uri="{FF2B5EF4-FFF2-40B4-BE49-F238E27FC236}">
                <a16:creationId xmlns:a16="http://schemas.microsoft.com/office/drawing/2014/main" id="{2B0CBEC6-A614-4472-A076-1C0B05F0BB8F}"/>
              </a:ext>
            </a:extLst>
          </p:cNvPr>
          <p:cNvSpPr>
            <a:spLocks noGrp="1"/>
          </p:cNvSpPr>
          <p:nvPr>
            <p:ph idx="1"/>
          </p:nvPr>
        </p:nvSpPr>
        <p:spPr/>
        <p:txBody>
          <a:bodyPr/>
          <a:lstStyle/>
          <a:p>
            <a:endParaRPr lang="nl-NL"/>
          </a:p>
        </p:txBody>
      </p:sp>
      <p:sp>
        <p:nvSpPr>
          <p:cNvPr id="13" name="Titel 12">
            <a:extLst>
              <a:ext uri="{FF2B5EF4-FFF2-40B4-BE49-F238E27FC236}">
                <a16:creationId xmlns:a16="http://schemas.microsoft.com/office/drawing/2014/main" id="{E7259902-992F-423F-BAF9-0ADD94A6F34E}"/>
              </a:ext>
            </a:extLst>
          </p:cNvPr>
          <p:cNvSpPr>
            <a:spLocks noGrp="1"/>
          </p:cNvSpPr>
          <p:nvPr>
            <p:ph type="title"/>
          </p:nvPr>
        </p:nvSpPr>
        <p:spPr/>
        <p:txBody>
          <a:bodyPr/>
          <a:lstStyle/>
          <a:p>
            <a:endParaRPr lang="nl-NL"/>
          </a:p>
        </p:txBody>
      </p:sp>
      <p:pic>
        <p:nvPicPr>
          <p:cNvPr id="7" name="Afbeelding 6">
            <a:extLst>
              <a:ext uri="{FF2B5EF4-FFF2-40B4-BE49-F238E27FC236}">
                <a16:creationId xmlns:a16="http://schemas.microsoft.com/office/drawing/2014/main" id="{A9686B6C-ADD6-4601-B96A-F2A3974BD205}"/>
              </a:ext>
            </a:extLst>
          </p:cNvPr>
          <p:cNvPicPr>
            <a:picLocks noChangeAspect="1"/>
          </p:cNvPicPr>
          <p:nvPr/>
        </p:nvPicPr>
        <p:blipFill>
          <a:blip r:embed="rId2"/>
          <a:stretch>
            <a:fillRect/>
          </a:stretch>
        </p:blipFill>
        <p:spPr>
          <a:xfrm>
            <a:off x="953174" y="1853512"/>
            <a:ext cx="10070825" cy="3113905"/>
          </a:xfrm>
          <a:prstGeom prst="rect">
            <a:avLst/>
          </a:prstGeom>
        </p:spPr>
      </p:pic>
      <p:sp>
        <p:nvSpPr>
          <p:cNvPr id="8" name="Tekstballon: ovaal 7">
            <a:extLst>
              <a:ext uri="{FF2B5EF4-FFF2-40B4-BE49-F238E27FC236}">
                <a16:creationId xmlns:a16="http://schemas.microsoft.com/office/drawing/2014/main" id="{4DA6628D-0BBF-474D-91D0-62A21F206A9A}"/>
              </a:ext>
            </a:extLst>
          </p:cNvPr>
          <p:cNvSpPr/>
          <p:nvPr/>
        </p:nvSpPr>
        <p:spPr>
          <a:xfrm>
            <a:off x="4155989" y="1206785"/>
            <a:ext cx="3361038" cy="1042145"/>
          </a:xfrm>
          <a:prstGeom prst="wedgeEllipseCallout">
            <a:avLst>
              <a:gd name="adj1" fmla="val 62623"/>
              <a:gd name="adj2" fmla="val 50643"/>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white"/>
                </a:solidFill>
                <a:effectLst/>
                <a:uLnTx/>
                <a:uFillTx/>
                <a:latin typeface="Calibri" panose="020F0502020204030204"/>
                <a:ea typeface="+mn-ea"/>
                <a:cs typeface="+mn-cs"/>
              </a:rPr>
              <a:t>Teamspeler, spreken voor publiek</a:t>
            </a:r>
          </a:p>
        </p:txBody>
      </p:sp>
      <p:sp>
        <p:nvSpPr>
          <p:cNvPr id="9" name="Tekstballon: ovaal 8">
            <a:extLst>
              <a:ext uri="{FF2B5EF4-FFF2-40B4-BE49-F238E27FC236}">
                <a16:creationId xmlns:a16="http://schemas.microsoft.com/office/drawing/2014/main" id="{B31A172D-87EB-4C93-B1E0-4673C90D9522}"/>
              </a:ext>
            </a:extLst>
          </p:cNvPr>
          <p:cNvSpPr/>
          <p:nvPr/>
        </p:nvSpPr>
        <p:spPr>
          <a:xfrm>
            <a:off x="1931773" y="2248929"/>
            <a:ext cx="3361038" cy="1042145"/>
          </a:xfrm>
          <a:prstGeom prst="wedgeEllipseCallout">
            <a:avLst>
              <a:gd name="adj1" fmla="val 132476"/>
              <a:gd name="adj2" fmla="val 80286"/>
            </a:avLst>
          </a:prstGeom>
          <a:solidFill>
            <a:srgbClr val="FF2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white"/>
                </a:solidFill>
                <a:effectLst/>
                <a:uLnTx/>
                <a:uFillTx/>
                <a:latin typeface="Calibri" panose="020F0502020204030204"/>
                <a:ea typeface="+mn-ea"/>
                <a:cs typeface="+mn-cs"/>
              </a:rPr>
              <a:t>Wacht op anderen om het voortouw te nemen</a:t>
            </a:r>
          </a:p>
        </p:txBody>
      </p:sp>
      <p:sp>
        <p:nvSpPr>
          <p:cNvPr id="10" name="Tekstballon: ovaal 9">
            <a:extLst>
              <a:ext uri="{FF2B5EF4-FFF2-40B4-BE49-F238E27FC236}">
                <a16:creationId xmlns:a16="http://schemas.microsoft.com/office/drawing/2014/main" id="{787CDC9C-3CDA-481B-94C9-C8283FD897C1}"/>
              </a:ext>
            </a:extLst>
          </p:cNvPr>
          <p:cNvSpPr/>
          <p:nvPr/>
        </p:nvSpPr>
        <p:spPr>
          <a:xfrm>
            <a:off x="4155989" y="3566928"/>
            <a:ext cx="3361038" cy="1042145"/>
          </a:xfrm>
          <a:prstGeom prst="wedgeEllipseCallout">
            <a:avLst>
              <a:gd name="adj1" fmla="val 61888"/>
              <a:gd name="adj2" fmla="val 31672"/>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white"/>
                </a:solidFill>
                <a:effectLst/>
                <a:uLnTx/>
                <a:uFillTx/>
                <a:latin typeface="Calibri" panose="020F0502020204030204"/>
                <a:ea typeface="+mn-ea"/>
                <a:cs typeface="+mn-cs"/>
              </a:rPr>
              <a:t>Is altijd druk, werkt veel uren achter elkaar</a:t>
            </a:r>
          </a:p>
        </p:txBody>
      </p:sp>
      <p:sp>
        <p:nvSpPr>
          <p:cNvPr id="11" name="Tekstballon: ovaal 10">
            <a:extLst>
              <a:ext uri="{FF2B5EF4-FFF2-40B4-BE49-F238E27FC236}">
                <a16:creationId xmlns:a16="http://schemas.microsoft.com/office/drawing/2014/main" id="{57D9DBBC-48CB-46A6-B857-D0BEE75DE61B}"/>
              </a:ext>
            </a:extLst>
          </p:cNvPr>
          <p:cNvSpPr/>
          <p:nvPr/>
        </p:nvSpPr>
        <p:spPr>
          <a:xfrm>
            <a:off x="4155989" y="4765537"/>
            <a:ext cx="3361038" cy="1042145"/>
          </a:xfrm>
          <a:prstGeom prst="wedgeEllipseCallout">
            <a:avLst>
              <a:gd name="adj1" fmla="val 66299"/>
              <a:gd name="adj2" fmla="val -47770"/>
            </a:avLst>
          </a:prstGeom>
          <a:solidFill>
            <a:srgbClr val="FF2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white"/>
                </a:solidFill>
                <a:effectLst/>
                <a:uLnTx/>
                <a:uFillTx/>
                <a:latin typeface="Calibri" panose="020F0502020204030204"/>
                <a:ea typeface="+mn-ea"/>
                <a:cs typeface="+mn-cs"/>
              </a:rPr>
              <a:t>Is snel moe</a:t>
            </a:r>
          </a:p>
        </p:txBody>
      </p:sp>
      <p:sp>
        <p:nvSpPr>
          <p:cNvPr id="12" name="Tekstballon: ovaal 11">
            <a:extLst>
              <a:ext uri="{FF2B5EF4-FFF2-40B4-BE49-F238E27FC236}">
                <a16:creationId xmlns:a16="http://schemas.microsoft.com/office/drawing/2014/main" id="{BB692A94-E6BE-4507-84CD-32B79A6E96C9}"/>
              </a:ext>
            </a:extLst>
          </p:cNvPr>
          <p:cNvSpPr/>
          <p:nvPr/>
        </p:nvSpPr>
        <p:spPr>
          <a:xfrm>
            <a:off x="4724400" y="2327161"/>
            <a:ext cx="3361038" cy="1042145"/>
          </a:xfrm>
          <a:prstGeom prst="wedgeEllipseCallout">
            <a:avLst>
              <a:gd name="adj1" fmla="val 54535"/>
              <a:gd name="adj2" fmla="val -16942"/>
            </a:avLst>
          </a:prstGeom>
          <a:solidFill>
            <a:srgbClr val="FF2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white"/>
                </a:solidFill>
                <a:effectLst/>
                <a:uLnTx/>
                <a:uFillTx/>
                <a:latin typeface="Calibri" panose="020F0502020204030204"/>
                <a:ea typeface="+mn-ea"/>
                <a:cs typeface="+mn-cs"/>
              </a:rPr>
              <a:t>Prefereert één op één communicatie</a:t>
            </a:r>
          </a:p>
        </p:txBody>
      </p:sp>
      <p:cxnSp>
        <p:nvCxnSpPr>
          <p:cNvPr id="4" name="Rechte verbindingslijn 3">
            <a:extLst>
              <a:ext uri="{FF2B5EF4-FFF2-40B4-BE49-F238E27FC236}">
                <a16:creationId xmlns:a16="http://schemas.microsoft.com/office/drawing/2014/main" id="{592A552B-B051-4794-87F1-F0538562EBC6}"/>
              </a:ext>
            </a:extLst>
          </p:cNvPr>
          <p:cNvCxnSpPr/>
          <p:nvPr/>
        </p:nvCxnSpPr>
        <p:spPr>
          <a:xfrm>
            <a:off x="8587946" y="2471351"/>
            <a:ext cx="1223319" cy="0"/>
          </a:xfrm>
          <a:prstGeom prst="line">
            <a:avLst/>
          </a:prstGeom>
          <a:ln>
            <a:solidFill>
              <a:srgbClr val="FF2600"/>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367988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8B8E0C54-8A4C-4B9F-824D-C720F04B539D}"/>
              </a:ext>
            </a:extLst>
          </p:cNvPr>
          <p:cNvSpPr>
            <a:spLocks noGrp="1"/>
          </p:cNvSpPr>
          <p:nvPr>
            <p:ph idx="1"/>
          </p:nvPr>
        </p:nvSpPr>
        <p:spPr/>
        <p:txBody>
          <a:bodyPr/>
          <a:lstStyle/>
          <a:p>
            <a:pPr marL="0" indent="0">
              <a:buNone/>
            </a:pPr>
            <a:r>
              <a:rPr lang="nl-NL" dirty="0"/>
              <a:t>Begint met de overtuiging dat context ertoe doet en ‘bepaalt’ wat normaal en/of afwijkend is!</a:t>
            </a:r>
          </a:p>
          <a:p>
            <a:pPr marL="0" indent="0">
              <a:buNone/>
            </a:pPr>
            <a:endParaRPr lang="nl-NL" dirty="0"/>
          </a:p>
          <a:p>
            <a:pPr marL="0" indent="0">
              <a:buNone/>
            </a:pPr>
            <a:r>
              <a:rPr lang="nl-NL" dirty="0"/>
              <a:t>En, dat wat ‘normaal is’ continue onder kritiek wordt gesteld en verandert. </a:t>
            </a:r>
          </a:p>
        </p:txBody>
      </p:sp>
      <p:sp>
        <p:nvSpPr>
          <p:cNvPr id="3" name="Tijdelijke aanduiding voor tekst 2">
            <a:extLst>
              <a:ext uri="{FF2B5EF4-FFF2-40B4-BE49-F238E27FC236}">
                <a16:creationId xmlns:a16="http://schemas.microsoft.com/office/drawing/2014/main" id="{9F9EA3E2-9EB5-4C0E-9A95-D44145F83ACC}"/>
              </a:ext>
            </a:extLst>
          </p:cNvPr>
          <p:cNvSpPr>
            <a:spLocks noGrp="1"/>
          </p:cNvSpPr>
          <p:nvPr>
            <p:ph type="body" sz="quarter" idx="14"/>
          </p:nvPr>
        </p:nvSpPr>
        <p:spPr/>
        <p:txBody>
          <a:bodyPr/>
          <a:lstStyle/>
          <a:p>
            <a:endParaRPr lang="nl-NL"/>
          </a:p>
        </p:txBody>
      </p:sp>
      <p:sp>
        <p:nvSpPr>
          <p:cNvPr id="4" name="Titel 3">
            <a:extLst>
              <a:ext uri="{FF2B5EF4-FFF2-40B4-BE49-F238E27FC236}">
                <a16:creationId xmlns:a16="http://schemas.microsoft.com/office/drawing/2014/main" id="{EC70FCDD-CB46-43A2-8E60-F544FC108538}"/>
              </a:ext>
            </a:extLst>
          </p:cNvPr>
          <p:cNvSpPr>
            <a:spLocks noGrp="1"/>
          </p:cNvSpPr>
          <p:nvPr>
            <p:ph type="title"/>
          </p:nvPr>
        </p:nvSpPr>
        <p:spPr/>
        <p:txBody>
          <a:bodyPr/>
          <a:lstStyle/>
          <a:p>
            <a:r>
              <a:rPr lang="nl-NL" dirty="0"/>
              <a:t>Preventie</a:t>
            </a:r>
          </a:p>
        </p:txBody>
      </p:sp>
    </p:spTree>
    <p:extLst>
      <p:ext uri="{BB962C8B-B14F-4D97-AF65-F5344CB8AC3E}">
        <p14:creationId xmlns:p14="http://schemas.microsoft.com/office/powerpoint/2010/main" val="27452717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0EEF0D19-FAC4-4929-8E3C-8AA71B320255}"/>
              </a:ext>
            </a:extLst>
          </p:cNvPr>
          <p:cNvPicPr>
            <a:picLocks noChangeAspect="1"/>
          </p:cNvPicPr>
          <p:nvPr/>
        </p:nvPicPr>
        <p:blipFill>
          <a:blip r:embed="rId2"/>
          <a:stretch>
            <a:fillRect/>
          </a:stretch>
        </p:blipFill>
        <p:spPr>
          <a:xfrm>
            <a:off x="384475" y="240571"/>
            <a:ext cx="4094230" cy="2774478"/>
          </a:xfrm>
          <a:prstGeom prst="rect">
            <a:avLst/>
          </a:prstGeom>
        </p:spPr>
      </p:pic>
      <p:pic>
        <p:nvPicPr>
          <p:cNvPr id="7" name="Afbeelding 6">
            <a:extLst>
              <a:ext uri="{FF2B5EF4-FFF2-40B4-BE49-F238E27FC236}">
                <a16:creationId xmlns:a16="http://schemas.microsoft.com/office/drawing/2014/main" id="{6CB73674-2549-4E92-9149-70CC9554BCE8}"/>
              </a:ext>
            </a:extLst>
          </p:cNvPr>
          <p:cNvPicPr>
            <a:picLocks noChangeAspect="1"/>
          </p:cNvPicPr>
          <p:nvPr/>
        </p:nvPicPr>
        <p:blipFill>
          <a:blip r:embed="rId3"/>
          <a:stretch>
            <a:fillRect/>
          </a:stretch>
        </p:blipFill>
        <p:spPr>
          <a:xfrm>
            <a:off x="3622258" y="1627810"/>
            <a:ext cx="4169298" cy="2774478"/>
          </a:xfrm>
          <a:prstGeom prst="rect">
            <a:avLst/>
          </a:prstGeom>
        </p:spPr>
      </p:pic>
      <p:pic>
        <p:nvPicPr>
          <p:cNvPr id="10" name="Afbeelding 9">
            <a:extLst>
              <a:ext uri="{FF2B5EF4-FFF2-40B4-BE49-F238E27FC236}">
                <a16:creationId xmlns:a16="http://schemas.microsoft.com/office/drawing/2014/main" id="{FDC6E6A9-CA69-484F-8414-380F414A00D9}"/>
              </a:ext>
            </a:extLst>
          </p:cNvPr>
          <p:cNvPicPr>
            <a:picLocks noChangeAspect="1"/>
          </p:cNvPicPr>
          <p:nvPr/>
        </p:nvPicPr>
        <p:blipFill>
          <a:blip r:embed="rId4"/>
          <a:stretch>
            <a:fillRect/>
          </a:stretch>
        </p:blipFill>
        <p:spPr>
          <a:xfrm>
            <a:off x="7159633" y="2932885"/>
            <a:ext cx="3921855" cy="3921855"/>
          </a:xfrm>
          <a:prstGeom prst="rect">
            <a:avLst/>
          </a:prstGeom>
        </p:spPr>
      </p:pic>
    </p:spTree>
    <p:extLst>
      <p:ext uri="{BB962C8B-B14F-4D97-AF65-F5344CB8AC3E}">
        <p14:creationId xmlns:p14="http://schemas.microsoft.com/office/powerpoint/2010/main" val="3385753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BDECE168-4C1A-4211-A4E1-EDE6C92E293E}"/>
              </a:ext>
            </a:extLst>
          </p:cNvPr>
          <p:cNvSpPr>
            <a:spLocks noGrp="1"/>
          </p:cNvSpPr>
          <p:nvPr>
            <p:ph type="body" sz="quarter" idx="14"/>
          </p:nvPr>
        </p:nvSpPr>
        <p:spPr/>
        <p:txBody>
          <a:bodyPr/>
          <a:lstStyle/>
          <a:p>
            <a:endParaRPr lang="nl-NL"/>
          </a:p>
        </p:txBody>
      </p:sp>
      <p:sp>
        <p:nvSpPr>
          <p:cNvPr id="9" name="Titel 8">
            <a:extLst>
              <a:ext uri="{FF2B5EF4-FFF2-40B4-BE49-F238E27FC236}">
                <a16:creationId xmlns:a16="http://schemas.microsoft.com/office/drawing/2014/main" id="{24BD1718-F009-4124-A8C1-DDC36ECA66B7}"/>
              </a:ext>
            </a:extLst>
          </p:cNvPr>
          <p:cNvSpPr>
            <a:spLocks noGrp="1"/>
          </p:cNvSpPr>
          <p:nvPr>
            <p:ph type="title"/>
          </p:nvPr>
        </p:nvSpPr>
        <p:spPr/>
        <p:txBody>
          <a:bodyPr/>
          <a:lstStyle/>
          <a:p>
            <a:r>
              <a:rPr lang="nl-NL" dirty="0"/>
              <a:t>Vanaf 1980 krijgt DSM steeds meer voet aan de grond</a:t>
            </a:r>
          </a:p>
        </p:txBody>
      </p:sp>
      <p:sp>
        <p:nvSpPr>
          <p:cNvPr id="4" name="Tijdelijke aanduiding voor inhoud 3">
            <a:extLst>
              <a:ext uri="{FF2B5EF4-FFF2-40B4-BE49-F238E27FC236}">
                <a16:creationId xmlns:a16="http://schemas.microsoft.com/office/drawing/2014/main" id="{D6F507C1-16DD-4472-BCFB-8714BACEFD6D}"/>
              </a:ext>
            </a:extLst>
          </p:cNvPr>
          <p:cNvSpPr>
            <a:spLocks noGrp="1"/>
          </p:cNvSpPr>
          <p:nvPr>
            <p:ph idx="1"/>
          </p:nvPr>
        </p:nvSpPr>
        <p:spPr/>
        <p:txBody>
          <a:bodyPr/>
          <a:lstStyle/>
          <a:p>
            <a:r>
              <a:rPr lang="nl-NL" dirty="0"/>
              <a:t>Meer aandacht voor mentale gezondheid</a:t>
            </a:r>
          </a:p>
          <a:p>
            <a:r>
              <a:rPr lang="nl-NL" dirty="0"/>
              <a:t>Meer aandacht voor het idee dat de sleutel voor afwijkingen ‘in’ een kind ligt</a:t>
            </a:r>
          </a:p>
          <a:p>
            <a:r>
              <a:rPr lang="nl-NL" dirty="0"/>
              <a:t>Maar ook: steeds meer wordt een stoornis</a:t>
            </a:r>
          </a:p>
        </p:txBody>
      </p:sp>
      <p:pic>
        <p:nvPicPr>
          <p:cNvPr id="2" name="Afbeelding 1">
            <a:extLst>
              <a:ext uri="{FF2B5EF4-FFF2-40B4-BE49-F238E27FC236}">
                <a16:creationId xmlns:a16="http://schemas.microsoft.com/office/drawing/2014/main" id="{15DD4A87-05D8-4A8F-9CF3-62D1F2ECFDFD}"/>
              </a:ext>
            </a:extLst>
          </p:cNvPr>
          <p:cNvPicPr>
            <a:picLocks noChangeAspect="1"/>
          </p:cNvPicPr>
          <p:nvPr/>
        </p:nvPicPr>
        <p:blipFill>
          <a:blip r:embed="rId2"/>
          <a:stretch>
            <a:fillRect/>
          </a:stretch>
        </p:blipFill>
        <p:spPr>
          <a:xfrm>
            <a:off x="8170699" y="3930932"/>
            <a:ext cx="3266355" cy="2927068"/>
          </a:xfrm>
          <a:prstGeom prst="rect">
            <a:avLst/>
          </a:prstGeom>
        </p:spPr>
      </p:pic>
    </p:spTree>
    <p:extLst>
      <p:ext uri="{BB962C8B-B14F-4D97-AF65-F5344CB8AC3E}">
        <p14:creationId xmlns:p14="http://schemas.microsoft.com/office/powerpoint/2010/main" val="3980293814"/>
      </p:ext>
    </p:extLst>
  </p:cSld>
  <p:clrMapOvr>
    <a:masterClrMapping/>
  </p:clrMapOvr>
</p:sld>
</file>

<file path=ppt/theme/theme1.xml><?xml version="1.0" encoding="utf-8"?>
<a:theme xmlns:a="http://schemas.openxmlformats.org/drawingml/2006/main" name="Kantoorthema">
  <a:themeElements>
    <a:clrScheme name="Kantoorthe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antoorth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185A0F03462D043B7944D31719989C2" ma:contentTypeVersion="2" ma:contentTypeDescription="Create a new document." ma:contentTypeScope="" ma:versionID="3adcebd8e0e209293ba29abf099260be">
  <xsd:schema xmlns:xsd="http://www.w3.org/2001/XMLSchema" xmlns:xs="http://www.w3.org/2001/XMLSchema" xmlns:p="http://schemas.microsoft.com/office/2006/metadata/properties" xmlns:ns3="5567eadb-e362-439e-b7fd-b66825de6a82" targetNamespace="http://schemas.microsoft.com/office/2006/metadata/properties" ma:root="true" ma:fieldsID="b31d8fa5c3d4dd8cc117dd92cfc02234" ns3:_="">
    <xsd:import namespace="5567eadb-e362-439e-b7fd-b66825de6a82"/>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567eadb-e362-439e-b7fd-b66825de6a8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1952AC5-92BA-40FE-A5BA-558970A3E01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567eadb-e362-439e-b7fd-b66825de6a8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E792573-5C13-4023-91A2-BE4FAA340268}">
  <ds:schemaRefs>
    <ds:schemaRef ds:uri="http://schemas.microsoft.com/sharepoint/v3/contenttype/forms"/>
  </ds:schemaRefs>
</ds:datastoreItem>
</file>

<file path=customXml/itemProps3.xml><?xml version="1.0" encoding="utf-8"?>
<ds:datastoreItem xmlns:ds="http://schemas.openxmlformats.org/officeDocument/2006/customXml" ds:itemID="{C14BBA60-813C-41F8-B8F7-FBDCB2E74A9F}">
  <ds:schemaRefs>
    <ds:schemaRef ds:uri="http://purl.org/dc/terms/"/>
    <ds:schemaRef ds:uri="http://schemas.openxmlformats.org/package/2006/metadata/core-properties"/>
    <ds:schemaRef ds:uri="http://purl.org/dc/dcmitype/"/>
    <ds:schemaRef ds:uri="http://schemas.microsoft.com/office/infopath/2007/PartnerControls"/>
    <ds:schemaRef ds:uri="5567eadb-e362-439e-b7fd-b66825de6a82"/>
    <ds:schemaRef ds:uri="http://schemas.microsoft.com/office/2006/documentManagement/types"/>
    <ds:schemaRef ds:uri="http://schemas.microsoft.com/office/2006/metadata/properties"/>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Office Theme</Template>
  <TotalTime>7333</TotalTime>
  <Words>686</Words>
  <Application>Microsoft Office PowerPoint</Application>
  <PresentationFormat>Breedbeeld</PresentationFormat>
  <Paragraphs>59</Paragraphs>
  <Slides>20</Slides>
  <Notes>0</Notes>
  <HiddenSlides>0</HiddenSlides>
  <MMClips>0</MMClips>
  <ScaleCrop>false</ScaleCrop>
  <HeadingPairs>
    <vt:vector size="6" baseType="variant">
      <vt:variant>
        <vt:lpstr>Gebruikte lettertypen</vt:lpstr>
      </vt:variant>
      <vt:variant>
        <vt:i4>8</vt:i4>
      </vt:variant>
      <vt:variant>
        <vt:lpstr>Thema</vt:lpstr>
      </vt:variant>
      <vt:variant>
        <vt:i4>1</vt:i4>
      </vt:variant>
      <vt:variant>
        <vt:lpstr>Diatitels</vt:lpstr>
      </vt:variant>
      <vt:variant>
        <vt:i4>20</vt:i4>
      </vt:variant>
    </vt:vector>
  </HeadingPairs>
  <TitlesOfParts>
    <vt:vector size="29" baseType="lpstr">
      <vt:lpstr>Arial</vt:lpstr>
      <vt:lpstr>Calibri</vt:lpstr>
      <vt:lpstr>Calibri Light</vt:lpstr>
      <vt:lpstr>Roboto</vt:lpstr>
      <vt:lpstr>Roboto Black</vt:lpstr>
      <vt:lpstr>Roboto Medium</vt:lpstr>
      <vt:lpstr>Source Sans Pro Black</vt:lpstr>
      <vt:lpstr>Source Sans Pro Semibold</vt:lpstr>
      <vt:lpstr>Kantoorthema</vt:lpstr>
      <vt:lpstr>Pedagogisch klimaat</vt:lpstr>
      <vt:lpstr>PowerPoint-presentatie</vt:lpstr>
      <vt:lpstr>Kortom -&gt; weerspiegeling van de norm</vt:lpstr>
      <vt:lpstr>PowerPoint-presentatie</vt:lpstr>
      <vt:lpstr>PowerPoint-presentatie</vt:lpstr>
      <vt:lpstr>PowerPoint-presentatie</vt:lpstr>
      <vt:lpstr>Preventie</vt:lpstr>
      <vt:lpstr>PowerPoint-presentatie</vt:lpstr>
      <vt:lpstr>Vanaf 1980 krijgt DSM steeds meer voet aan de grond</vt:lpstr>
      <vt:lpstr>Voor vandaag:</vt:lpstr>
      <vt:lpstr>Het ritme van vandaag</vt:lpstr>
      <vt:lpstr>PowerPoint-presentatie</vt:lpstr>
      <vt:lpstr>Preventie</vt:lpstr>
      <vt:lpstr>PowerPoint-presentatie</vt:lpstr>
      <vt:lpstr>PowerPoint-presentatie</vt:lpstr>
      <vt:lpstr>Depressie &amp; angst</vt:lpstr>
      <vt:lpstr>PowerPoint-presentatie</vt:lpstr>
      <vt:lpstr>Preventie = ontzorgen = nieuwe dingen (weer) normaal maken</vt:lpstr>
      <vt:lpstr>Preventie = ontzorgen</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Rik Bakker</dc:creator>
  <cp:lastModifiedBy>Dopper, Charlotte</cp:lastModifiedBy>
  <cp:revision>40</cp:revision>
  <cp:lastPrinted>2019-06-11T11:43:58Z</cp:lastPrinted>
  <dcterms:created xsi:type="dcterms:W3CDTF">2018-08-30T14:17:24Z</dcterms:created>
  <dcterms:modified xsi:type="dcterms:W3CDTF">2020-08-12T12:03:50Z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0x010100C185A0F03462D043B7944D31719989C2</vt:lpwstr>
  </property>
</Properties>
</file>