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3"/>
  </p:normalViewPr>
  <p:slideViewPr>
    <p:cSldViewPr snapToGrid="0" snapToObjects="1">
      <p:cViewPr varScale="1">
        <p:scale>
          <a:sx n="118" d="100"/>
          <a:sy n="118" d="100"/>
        </p:scale>
        <p:origin x="12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1FE44-5CC9-5242-8F07-45337427C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A1A8666-5309-654A-9997-D9D6ED300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9A2D0E-1D75-6D4B-A133-28DB4C91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739E55-2B9D-8E4C-B1EE-BDAB9CCF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101E8C-7E1A-9E42-8130-8F1574A2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42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76C56-3EE6-9D4F-8D52-155AD05C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28C946-4C35-AF42-8732-43BA9868D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FC0037-E48F-2943-9EA2-513B55D3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283547-22DF-264F-B8DC-D3D84CC2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7AA153-E08F-B440-A7B2-A7DE9A9A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4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FEFA093-B531-1642-8048-22A63CAB8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CE862E-C6D5-EC4D-892A-7A9A59349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F1D1C9-03AB-0F43-A44E-1EA03C88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575810-D704-5746-8B6A-5E605E11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8B6B3E-714A-E34D-8D76-20EC627E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7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EE4F2-470A-E04E-AD30-F636AA82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B2744F-944F-524F-9EB2-D437ABA39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512C72-89CA-7A46-A015-7C8BC9BB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9D046C-21B1-C948-AAEC-98D9C544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2E1347-B83D-BA4C-BABD-6AF69FD4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94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F53A8-0C4E-294B-94C6-481B1527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226FA5-A819-9A45-B17E-DD6115E11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D27278-69B5-F844-B45A-97D58CF3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152EDC-94B4-4D4E-85CD-496EA792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0B8EE7-3689-F845-84C8-0F2D371D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46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61D47-AD7F-4141-823F-8B9EBB5A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018F21-EE13-D947-8190-473154A97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677C98-0058-AA40-A111-ED4FC3894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A595A5-4D91-AA4C-9AD6-1A55986C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377870-B3C5-B948-A92C-6B2C0CA7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9B8A50-9938-3B47-B1EB-48F206B6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76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F8FD1-F5B5-0F44-99CD-768F2677D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2D87B6-E810-674F-81C2-2D541229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FDAADFE-20D5-FC40-A52A-0DC43D085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458FFDD-AD6D-924A-B5A4-4A3DCC7D1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869AA12-29A6-E942-AFF1-99B123B70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49DD3C6-0B04-234A-A39C-933B02A9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7D707A8-F8BA-2740-8C7F-E7108C2F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46D7626-9D1C-2C4E-BC36-52C56B13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3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E9EE8-15EC-BA44-9143-91937800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B4433B-531F-5A4E-BBD7-F6F69813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E53E95-4FE8-8A42-AD59-936C9F7B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C6F86A-6AB3-0E4E-92B9-0B3F8AF2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43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9B1CE60-46D2-7644-9572-161EF07D0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3FDEF1-2434-064F-AA2A-2B5B058F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407A37-A77E-154A-A082-264E9172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72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B1553-2E36-4D48-B7F0-CE9AB3F9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2D4986-2F6E-6844-A269-81C6BE03D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AB0485-F22D-6140-AB3F-7AC7486A6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B1B1A3-F53A-5847-9612-7021D818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9CED9C-3335-BE42-8A25-A43F3EC1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C4A688-C0A0-4E49-8DF1-3BF9634B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47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AD229-032E-EC41-AABC-6573E3B4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3C4836-93DE-5345-825B-29BDDF7879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B69050-88C6-9F41-A310-E62071F80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C05C66-78C0-7745-B246-D28D3392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1780BE-53E7-434E-BF13-462D9CE1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1A51C6-A012-1741-843E-BB35AC5C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46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EC8F9B-7EB0-D64C-894E-A060E970F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51F4C0-78A9-9844-B6D9-61DCEFD1D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B3A945-C395-1D44-8FAE-F88F208C4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E277-9792-FA40-BC6E-F445BF32DDCB}" type="datetimeFigureOut">
              <a:rPr lang="nl-NL" smtClean="0"/>
              <a:t>20-03-2023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424380-3D9E-8D44-9A93-8B5C26532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C412B4-7AAB-E745-8B91-4FA42FBA9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D88A-1B3C-E547-8B1A-D4E4FE4754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7B3A057-ECEF-0148-94C5-CFE25F0D5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76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C808992-24E3-304F-83AC-7B0949C71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7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D30D8D-D4CA-B54B-B313-A0E0D558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E867D4-9325-B448-83A0-D1FFB1AB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0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D4395F-3A27-8F43-AC66-CFD97A466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5F61A5-20B9-4B4C-BBCD-DCD8FD4A9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813D35-6012-2C4A-A3F0-B3C956717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02514D-8CB0-9445-9F23-7CB9D2CFE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8032E0-84C9-ED44-9C3D-B7E79754A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6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E483A6-76CC-1142-BCE5-C3A715469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93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Breedbeeld</PresentationFormat>
  <Paragraphs>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Duncan Baumbach</dc:creator>
  <cp:lastModifiedBy>Duncan Baumbach</cp:lastModifiedBy>
  <cp:revision>1</cp:revision>
  <dcterms:created xsi:type="dcterms:W3CDTF">2023-03-20T08:06:45Z</dcterms:created>
  <dcterms:modified xsi:type="dcterms:W3CDTF">2023-03-20T08:09:26Z</dcterms:modified>
</cp:coreProperties>
</file>