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Masters/slideMaster1.xml" ContentType="application/vnd.openxmlformats-officedocument.presentationml.slideMaster+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authors.xml" ContentType="application/vnd.ms-powerpoint.authors+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theme/theme1.xml" ContentType="application/vnd.openxmlformats-officedocument.theme+xml"/>
  <Override PartName="/ppt/presProps.xml" ContentType="application/vnd.openxmlformats-officedocument.presentationml.presProps+xml"/>
  <Override PartName="/ppt/tableStyles.xml" ContentType="application/vnd.openxmlformats-officedocument.presentationml.tableStyles+xml"/>
  <Override PartName="/ppt/viewProps.xml" ContentType="application/vnd.openxmlformats-officedocument.presentationml.viewProps+xml"/>
  <Override PartName="/docProps/app.xml" ContentType="application/vnd.openxmlformats-officedocument.extended-properties+xml"/>
  <Override PartName="/docProps/core.xml" ContentType="application/vnd.openxmlformats-package.core-properties+xml"/>
  <Override PartName="/customXml/itemProps1.xml" ContentType="application/vnd.openxmlformats-officedocument.customXmlProperties+xml"/>
  <Override PartName="/customXml/itemProps2.xml" ContentType="application/vnd.openxmlformats-officedocument.customXml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13"/>
  </p:notesMasterIdLst>
  <p:handoutMasterIdLst>
    <p:handoutMasterId r:id="rId14"/>
  </p:handoutMasterIdLst>
  <p:sldIdLst>
    <p:sldId id="421" r:id="rId2"/>
    <p:sldId id="427" r:id="rId3"/>
    <p:sldId id="426" r:id="rId4"/>
    <p:sldId id="321" r:id="rId5"/>
    <p:sldId id="258" r:id="rId6"/>
    <p:sldId id="270" r:id="rId7"/>
    <p:sldId id="272" r:id="rId8"/>
    <p:sldId id="429" r:id="rId9"/>
    <p:sldId id="430" r:id="rId10"/>
    <p:sldId id="432" r:id="rId11"/>
    <p:sldId id="431" r:id="rId12"/>
  </p:sldIdLst>
  <p:sldSz cx="12192000" cy="6858000"/>
  <p:notesSz cx="6858000" cy="9144000"/>
  <p:defaultTex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pos="518" userDrawn="1">
          <p15:clr>
            <a:srgbClr val="A4A3A4"/>
          </p15:clr>
        </p15:guide>
        <p15:guide id="2" orient="horz" pos="2160">
          <p15:clr>
            <a:srgbClr val="A4A3A4"/>
          </p15:clr>
        </p15:guide>
        <p15:guide id="3" orient="horz" pos="1036" userDrawn="1">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1B34C895-5C3E-9A8C-293F-81157575E512}" name="Koppenaal-de Lange, M. (Marieke)" initials="KdLM(" userId="S::marieke.koppenaal@minvws.nl::b9787715-c770-4c44-93cc-ffbc19474d69" providerId="AD"/>
  <p188:author id="{74CCA4E1-0A54-D88E-ED8F-BF407548434F}" name="Kleiboer, M.A. (Marieke)" initials="KM(" userId="S::ma.kleiboer@minvws.nl::9b7821be-7e5f-4bd1-abbe-a3a994c0f95a"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7" name="Arnout Drenthel" initials="AD [7]" lastIdx="1" clrIdx="6"/>
  <p:cmAuthor id="1" name="Arnout Drenthel" initials="AD" lastIdx="1" clrIdx="0"/>
  <p:cmAuthor id="8" name="Arnout Drenthel" initials="AD [8]" lastIdx="1" clrIdx="7"/>
  <p:cmAuthor id="2" name="Arnout Drenthel" initials="AD [2]" lastIdx="1" clrIdx="1"/>
  <p:cmAuthor id="9" name="Arnout Drenthel" initials="AD [9]" lastIdx="1" clrIdx="8"/>
  <p:cmAuthor id="3" name="Arnout Drenthel" initials="AD [3]" lastIdx="1" clrIdx="2"/>
  <p:cmAuthor id="4" name="Arnout Drenthel" initials="AD [4]" lastIdx="1" clrIdx="3"/>
  <p:cmAuthor id="5" name="Arnout Drenthel" initials="AD [5]" lastIdx="1" clrIdx="4"/>
  <p:cmAuthor id="6" name="Arnout Drenthel" initials="AD [6]" lastIdx="1" clrIdx="5"/>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2C5C"/>
    <a:srgbClr val="3D1B7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Stijl, gemiddeld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C2FFA5D-87B4-456A-9821-1D502468CF0F}" styleName="Stijl, thema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D113A9D2-9D6B-4929-AA2D-F23B5EE8CBE7}" styleName="Stijl, thema 2 - Accent 1">
    <a:tblBg>
      <a:fillRef idx="3">
        <a:schemeClr val="accent1"/>
      </a:fillRef>
      <a:effectRef idx="3">
        <a:schemeClr val="accent1"/>
      </a:effectRef>
    </a:tblBg>
    <a:wholeTbl>
      <a:tcTxStyle>
        <a:fontRef idx="minor">
          <a:scrgbClr r="0" g="0" b="0"/>
        </a:fontRef>
        <a:schemeClr val="lt1"/>
      </a:tcTxStyle>
      <a:tcStyle>
        <a:tcBdr>
          <a:left>
            <a:lnRef idx="1">
              <a:schemeClr val="accent1">
                <a:tint val="50000"/>
              </a:schemeClr>
            </a:lnRef>
          </a:left>
          <a:right>
            <a:lnRef idx="1">
              <a:schemeClr val="accent1">
                <a:tint val="50000"/>
              </a:schemeClr>
            </a:lnRef>
          </a:right>
          <a:top>
            <a:lnRef idx="1">
              <a:schemeClr val="accent1">
                <a:tint val="50000"/>
              </a:schemeClr>
            </a:lnRef>
          </a:top>
          <a:bottom>
            <a:lnRef idx="1">
              <a:schemeClr val="accent1">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2D5ABB26-0587-4C30-8999-92F81FD0307C}" styleName="Geen stijl, geen raster">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F5AB1C69-6EDB-4FF4-983F-18BD219EF322}" styleName="Stijl, gemiddeld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73A0DAA-6AF3-43AB-8588-CEC1D06C72B9}" styleName="Stijl, gemiddeld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69012ECD-51FC-41F1-AA8D-1B2483CD663E}" styleName="Stijl, licht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6345" autoAdjust="0"/>
  </p:normalViewPr>
  <p:slideViewPr>
    <p:cSldViewPr snapToGrid="0">
      <p:cViewPr varScale="1">
        <p:scale>
          <a:sx n="110" d="100"/>
          <a:sy n="110" d="100"/>
        </p:scale>
        <p:origin x="76" y="76"/>
      </p:cViewPr>
      <p:guideLst>
        <p:guide pos="518"/>
        <p:guide orient="horz" pos="2160"/>
        <p:guide orient="horz" pos="1036"/>
      </p:guideLst>
    </p:cSldViewPr>
  </p:slideViewPr>
  <p:outlineViewPr>
    <p:cViewPr>
      <p:scale>
        <a:sx n="33" d="100"/>
        <a:sy n="33" d="100"/>
      </p:scale>
      <p:origin x="0" y="0"/>
    </p:cViewPr>
  </p:outlineViewPr>
  <p:notesTextViewPr>
    <p:cViewPr>
      <p:scale>
        <a:sx n="3" d="2"/>
        <a:sy n="3" d="2"/>
      </p:scale>
      <p:origin x="0" y="0"/>
    </p:cViewPr>
  </p:notesTextViewPr>
  <p:sorterViewPr>
    <p:cViewPr varScale="1">
      <p:scale>
        <a:sx n="1" d="1"/>
        <a:sy n="1" d="1"/>
      </p:scale>
      <p:origin x="0" y="-15224"/>
    </p:cViewPr>
  </p:sorterViewPr>
  <p:notesViewPr>
    <p:cSldViewPr snapToGrid="0">
      <p:cViewPr varScale="1">
        <p:scale>
          <a:sx n="81" d="100"/>
          <a:sy n="81" d="100"/>
        </p:scale>
        <p:origin x="2322" y="102"/>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18"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customXml" Target="../customXml/item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20" Type="http://schemas.microsoft.com/office/2018/10/relationships/authors" Target="author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commentAuthors" Target="commentAuthors.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handoutMaster" Target="handoutMasters/handoutMaster1.xml"/><Relationship Id="rId22" Type="http://schemas.openxmlformats.org/officeDocument/2006/relationships/customXml" Target="../customXml/item2.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nl-NL"/>
          </a:p>
        </p:txBody>
      </p:sp>
      <p:sp>
        <p:nvSpPr>
          <p:cNvPr id="3" name="Tijdelijke aanduiding voor datum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4C6709BA-0250-418B-A227-469BF0F69AD3}" type="datetimeFigureOut">
              <a:rPr lang="nl-NL" smtClean="0"/>
              <a:t>11-4-2024</a:t>
            </a:fld>
            <a:endParaRPr lang="nl-NL"/>
          </a:p>
        </p:txBody>
      </p:sp>
      <p:sp>
        <p:nvSpPr>
          <p:cNvPr id="4" name="Tijdelijke aanduiding voor voettekst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nl-NL"/>
          </a:p>
        </p:txBody>
      </p:sp>
      <p:sp>
        <p:nvSpPr>
          <p:cNvPr id="5" name="Tijdelijke aanduiding voor dianumm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E7A4FE01-11FF-43DA-B7F5-6592B996E3FA}" type="slidenum">
              <a:rPr lang="nl-NL" smtClean="0"/>
              <a:t>‹nr.›</a:t>
            </a:fld>
            <a:endParaRPr lang="nl-NL"/>
          </a:p>
        </p:txBody>
      </p:sp>
    </p:spTree>
    <p:extLst>
      <p:ext uri="{BB962C8B-B14F-4D97-AF65-F5344CB8AC3E}">
        <p14:creationId xmlns:p14="http://schemas.microsoft.com/office/powerpoint/2010/main" val="16817977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nl-NL"/>
          </a:p>
        </p:txBody>
      </p:sp>
      <p:sp>
        <p:nvSpPr>
          <p:cNvPr id="3" name="Tijdelijke aanduiding voor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AD30240-3B76-4E52-B42B-C39F5C218F4D}" type="datetimeFigureOut">
              <a:rPr lang="nl-NL" smtClean="0"/>
              <a:t>11-4-2024</a:t>
            </a:fld>
            <a:endParaRPr lang="nl-NL"/>
          </a:p>
        </p:txBody>
      </p:sp>
      <p:sp>
        <p:nvSpPr>
          <p:cNvPr id="4" name="Tijdelijke aanduiding voor dia-afbeelding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nl-NL"/>
          </a:p>
        </p:txBody>
      </p:sp>
      <p:sp>
        <p:nvSpPr>
          <p:cNvPr id="5" name="Tijdelijke aanduiding voor notiti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p>
        </p:txBody>
      </p:sp>
      <p:sp>
        <p:nvSpPr>
          <p:cNvPr id="6" name="Tijdelijke aanduiding voor voetteks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nl-NL"/>
          </a:p>
        </p:txBody>
      </p:sp>
      <p:sp>
        <p:nvSpPr>
          <p:cNvPr id="7" name="Tijdelijke aanduiding voor dia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E501649-886C-4324-AD4C-E61C88D47728}" type="slidenum">
              <a:rPr lang="nl-NL" smtClean="0"/>
              <a:t>‹nr.›</a:t>
            </a:fld>
            <a:endParaRPr lang="nl-NL"/>
          </a:p>
        </p:txBody>
      </p:sp>
    </p:spTree>
    <p:extLst>
      <p:ext uri="{BB962C8B-B14F-4D97-AF65-F5344CB8AC3E}">
        <p14:creationId xmlns:p14="http://schemas.microsoft.com/office/powerpoint/2010/main" val="116995493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eldia">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Ondertitel 2"/>
          <p:cNvSpPr>
            <a:spLocks noGrp="1"/>
          </p:cNvSpPr>
          <p:nvPr>
            <p:ph type="subTitle" idx="1" hasCustomPrompt="1"/>
          </p:nvPr>
        </p:nvSpPr>
        <p:spPr>
          <a:xfrm>
            <a:off x="633411" y="3637722"/>
            <a:ext cx="8242231" cy="1917078"/>
          </a:xfrm>
        </p:spPr>
        <p:txBody>
          <a:bodyPr lIns="104400" tIns="90000" rIns="90000" bIns="46800"/>
          <a:lstStyle>
            <a:lvl1pPr marL="0" indent="0" algn="l">
              <a:buNone/>
              <a:defRPr sz="2400">
                <a:solidFill>
                  <a:srgbClr val="002C5C"/>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dirty="0"/>
              <a:t>Klikken om de ondertitelstijl van </a:t>
            </a:r>
            <a:br>
              <a:rPr lang="nl-NL" dirty="0"/>
            </a:br>
            <a:r>
              <a:rPr lang="nl-NL" dirty="0"/>
              <a:t>het model te bewerken</a:t>
            </a:r>
          </a:p>
        </p:txBody>
      </p:sp>
      <p:pic>
        <p:nvPicPr>
          <p:cNvPr id="13" name="Afbeelding 12" descr="Afbeelding met clipart, silhouet, tekenfilm&#10;&#10;Automatisch gegenereerde beschrijving">
            <a:extLst>
              <a:ext uri="{FF2B5EF4-FFF2-40B4-BE49-F238E27FC236}">
                <a16:creationId xmlns:a16="http://schemas.microsoft.com/office/drawing/2014/main" id="{0B9097B3-5020-0525-4D3A-667F7B17AE24}"/>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6740663" y="822463"/>
            <a:ext cx="5270500" cy="5372100"/>
          </a:xfrm>
          <a:prstGeom prst="rect">
            <a:avLst/>
          </a:prstGeom>
        </p:spPr>
      </p:pic>
      <p:pic>
        <p:nvPicPr>
          <p:cNvPr id="15" name="Afbeelding 14" descr="Afbeelding met Graphics, cirkel, Lettertype, logo&#10;&#10;Automatisch gegenereerde beschrijving">
            <a:extLst>
              <a:ext uri="{FF2B5EF4-FFF2-40B4-BE49-F238E27FC236}">
                <a16:creationId xmlns:a16="http://schemas.microsoft.com/office/drawing/2014/main" id="{11E6825B-191C-963E-569A-2704AB29914B}"/>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5081933" y="4584247"/>
            <a:ext cx="1511300" cy="1511300"/>
          </a:xfrm>
          <a:prstGeom prst="rect">
            <a:avLst/>
          </a:prstGeom>
        </p:spPr>
      </p:pic>
      <p:sp>
        <p:nvSpPr>
          <p:cNvPr id="17" name="Tijdelijke aanduiding voor tekst 16">
            <a:extLst>
              <a:ext uri="{FF2B5EF4-FFF2-40B4-BE49-F238E27FC236}">
                <a16:creationId xmlns:a16="http://schemas.microsoft.com/office/drawing/2014/main" id="{80F9F3BB-1A77-6729-B9EC-84E9135EAEDA}"/>
              </a:ext>
            </a:extLst>
          </p:cNvPr>
          <p:cNvSpPr>
            <a:spLocks noGrp="1"/>
          </p:cNvSpPr>
          <p:nvPr>
            <p:ph type="body" sz="quarter" idx="10" hasCustomPrompt="1"/>
          </p:nvPr>
        </p:nvSpPr>
        <p:spPr>
          <a:xfrm>
            <a:off x="633411" y="1200150"/>
            <a:ext cx="8385177" cy="1458913"/>
          </a:xfrm>
        </p:spPr>
        <p:txBody>
          <a:bodyPr>
            <a:noAutofit/>
          </a:bodyPr>
          <a:lstStyle>
            <a:lvl1pPr marL="0" indent="0" algn="l" defTabSz="914400" rtl="0" eaLnBrk="1" latinLnBrk="0" hangingPunct="1">
              <a:lnSpc>
                <a:spcPts val="6100"/>
              </a:lnSpc>
              <a:spcBef>
                <a:spcPct val="0"/>
              </a:spcBef>
              <a:buNone/>
              <a:defRPr lang="nl-NL" sz="4400" b="1" kern="1200" baseline="0" dirty="0">
                <a:solidFill>
                  <a:srgbClr val="002C5C"/>
                </a:solidFill>
                <a:effectLst/>
                <a:latin typeface="Verdana" panose="020B0604030504040204" pitchFamily="34" charset="0"/>
                <a:ea typeface="+mj-ea"/>
                <a:cs typeface="+mj-cs"/>
              </a:defRPr>
            </a:lvl1pPr>
          </a:lstStyle>
          <a:p>
            <a:pPr lvl="0"/>
            <a:r>
              <a:rPr lang="nl-NL" dirty="0"/>
              <a:t>Klik hier om een titel </a:t>
            </a:r>
            <a:br>
              <a:rPr lang="nl-NL" dirty="0"/>
            </a:br>
            <a:r>
              <a:rPr lang="nl-NL" dirty="0"/>
              <a:t>te maken</a:t>
            </a:r>
          </a:p>
        </p:txBody>
      </p:sp>
      <p:sp>
        <p:nvSpPr>
          <p:cNvPr id="2" name="Tijdelijke aanduiding voor tekst 16">
            <a:extLst>
              <a:ext uri="{FF2B5EF4-FFF2-40B4-BE49-F238E27FC236}">
                <a16:creationId xmlns:a16="http://schemas.microsoft.com/office/drawing/2014/main" id="{B15ECAE0-7D0D-A86F-89ED-63CA930520AD}"/>
              </a:ext>
            </a:extLst>
          </p:cNvPr>
          <p:cNvSpPr>
            <a:spLocks noGrp="1"/>
          </p:cNvSpPr>
          <p:nvPr>
            <p:ph type="body" sz="quarter" idx="11" hasCustomPrompt="1"/>
          </p:nvPr>
        </p:nvSpPr>
        <p:spPr>
          <a:xfrm>
            <a:off x="633410" y="5657850"/>
            <a:ext cx="8385177" cy="302556"/>
          </a:xfrm>
        </p:spPr>
        <p:txBody>
          <a:bodyPr>
            <a:noAutofit/>
          </a:bodyPr>
          <a:lstStyle>
            <a:lvl1pPr marL="0" indent="0" algn="l" defTabSz="914400" rtl="0" eaLnBrk="1" latinLnBrk="0" hangingPunct="1">
              <a:lnSpc>
                <a:spcPts val="1400"/>
              </a:lnSpc>
              <a:spcBef>
                <a:spcPct val="0"/>
              </a:spcBef>
              <a:buNone/>
              <a:defRPr lang="nl-NL" sz="1400" b="0" i="0" kern="1200" baseline="0" dirty="0">
                <a:solidFill>
                  <a:srgbClr val="002C5C"/>
                </a:solidFill>
                <a:effectLst/>
                <a:latin typeface="+mj-lt"/>
                <a:ea typeface="+mj-ea"/>
                <a:cs typeface="+mj-cs"/>
              </a:defRPr>
            </a:lvl1pPr>
          </a:lstStyle>
          <a:p>
            <a:pPr lvl="0"/>
            <a:r>
              <a:rPr lang="nl-NL" dirty="0"/>
              <a:t>Datum invullen</a:t>
            </a:r>
          </a:p>
        </p:txBody>
      </p:sp>
    </p:spTree>
    <p:extLst>
      <p:ext uri="{BB962C8B-B14F-4D97-AF65-F5344CB8AC3E}">
        <p14:creationId xmlns:p14="http://schemas.microsoft.com/office/powerpoint/2010/main" val="1808773042"/>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1" pos="3636">
          <p15:clr>
            <a:srgbClr val="FBAE40"/>
          </p15:clr>
        </p15:guide>
        <p15:guide id="2" pos="4044">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Titeldia">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Ondertitel 2"/>
          <p:cNvSpPr>
            <a:spLocks noGrp="1"/>
          </p:cNvSpPr>
          <p:nvPr>
            <p:ph type="subTitle" idx="1" hasCustomPrompt="1"/>
          </p:nvPr>
        </p:nvSpPr>
        <p:spPr>
          <a:xfrm>
            <a:off x="633411" y="3637722"/>
            <a:ext cx="8242231" cy="1917078"/>
          </a:xfrm>
        </p:spPr>
        <p:txBody>
          <a:bodyPr lIns="104400" tIns="90000" rIns="90000" bIns="46800"/>
          <a:lstStyle>
            <a:lvl1pPr marL="0" indent="0" algn="l">
              <a:buNone/>
              <a:defRPr sz="2400">
                <a:solidFill>
                  <a:srgbClr val="002C5C"/>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dirty="0"/>
              <a:t>Klikken om de ondertitelstijl van </a:t>
            </a:r>
            <a:br>
              <a:rPr lang="nl-NL" dirty="0"/>
            </a:br>
            <a:r>
              <a:rPr lang="nl-NL" dirty="0"/>
              <a:t>het model te bewerken</a:t>
            </a:r>
          </a:p>
        </p:txBody>
      </p:sp>
      <p:sp>
        <p:nvSpPr>
          <p:cNvPr id="17" name="Tijdelijke aanduiding voor tekst 16">
            <a:extLst>
              <a:ext uri="{FF2B5EF4-FFF2-40B4-BE49-F238E27FC236}">
                <a16:creationId xmlns:a16="http://schemas.microsoft.com/office/drawing/2014/main" id="{80F9F3BB-1A77-6729-B9EC-84E9135EAEDA}"/>
              </a:ext>
            </a:extLst>
          </p:cNvPr>
          <p:cNvSpPr>
            <a:spLocks noGrp="1"/>
          </p:cNvSpPr>
          <p:nvPr>
            <p:ph type="body" sz="quarter" idx="10" hasCustomPrompt="1"/>
          </p:nvPr>
        </p:nvSpPr>
        <p:spPr>
          <a:xfrm>
            <a:off x="633411" y="1200150"/>
            <a:ext cx="8385177" cy="1458913"/>
          </a:xfrm>
        </p:spPr>
        <p:txBody>
          <a:bodyPr>
            <a:noAutofit/>
          </a:bodyPr>
          <a:lstStyle>
            <a:lvl1pPr marL="0" indent="0" algn="l" defTabSz="914400" rtl="0" eaLnBrk="1" latinLnBrk="0" hangingPunct="1">
              <a:lnSpc>
                <a:spcPts val="6100"/>
              </a:lnSpc>
              <a:spcBef>
                <a:spcPct val="0"/>
              </a:spcBef>
              <a:buNone/>
              <a:defRPr lang="nl-NL" sz="4400" b="1" kern="1200" baseline="0" dirty="0">
                <a:solidFill>
                  <a:srgbClr val="002C5C"/>
                </a:solidFill>
                <a:effectLst/>
                <a:latin typeface="Verdana" panose="020B0604030504040204" pitchFamily="34" charset="0"/>
                <a:ea typeface="+mj-ea"/>
                <a:cs typeface="+mj-cs"/>
              </a:defRPr>
            </a:lvl1pPr>
          </a:lstStyle>
          <a:p>
            <a:pPr lvl="0"/>
            <a:r>
              <a:rPr lang="nl-NL" dirty="0"/>
              <a:t>Klik hier om een titel </a:t>
            </a:r>
            <a:br>
              <a:rPr lang="nl-NL" dirty="0"/>
            </a:br>
            <a:r>
              <a:rPr lang="nl-NL" dirty="0"/>
              <a:t>te maken</a:t>
            </a:r>
          </a:p>
        </p:txBody>
      </p:sp>
    </p:spTree>
    <p:extLst>
      <p:ext uri="{BB962C8B-B14F-4D97-AF65-F5344CB8AC3E}">
        <p14:creationId xmlns:p14="http://schemas.microsoft.com/office/powerpoint/2010/main" val="1745949519"/>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1" pos="3636">
          <p15:clr>
            <a:srgbClr val="FBAE40"/>
          </p15:clr>
        </p15:guide>
        <p15:guide id="2" pos="4044">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type="title" preserve="1">
  <p:cSld name="2_Titeldia">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el 1"/>
          <p:cNvSpPr>
            <a:spLocks noGrp="1"/>
          </p:cNvSpPr>
          <p:nvPr>
            <p:ph type="ctrTitle" hasCustomPrompt="1"/>
          </p:nvPr>
        </p:nvSpPr>
        <p:spPr>
          <a:xfrm>
            <a:off x="633412" y="1203664"/>
            <a:ext cx="10925176" cy="1794295"/>
          </a:xfrm>
        </p:spPr>
        <p:txBody>
          <a:bodyPr tIns="90000" bIns="90000" anchor="b">
            <a:normAutofit/>
          </a:bodyPr>
          <a:lstStyle>
            <a:lvl1pPr algn="l">
              <a:lnSpc>
                <a:spcPts val="6100"/>
              </a:lnSpc>
              <a:defRPr sz="4400">
                <a:solidFill>
                  <a:srgbClr val="002C5C"/>
                </a:solidFill>
              </a:defRPr>
            </a:lvl1pPr>
          </a:lstStyle>
          <a:p>
            <a:r>
              <a:rPr lang="nl-NL" b="1" dirty="0">
                <a:solidFill>
                  <a:srgbClr val="002C5C"/>
                </a:solidFill>
                <a:effectLst/>
                <a:latin typeface="Verdana" panose="020B0604030504040204" pitchFamily="34" charset="0"/>
              </a:rPr>
              <a:t>Hervormingsagenda </a:t>
            </a:r>
            <a:br>
              <a:rPr lang="nl-NL" b="1" dirty="0">
                <a:solidFill>
                  <a:srgbClr val="002C5C"/>
                </a:solidFill>
                <a:effectLst/>
                <a:latin typeface="Verdana" panose="020B0604030504040204" pitchFamily="34" charset="0"/>
              </a:rPr>
            </a:br>
            <a:r>
              <a:rPr lang="nl-NL" b="1" dirty="0">
                <a:solidFill>
                  <a:srgbClr val="002C5C"/>
                </a:solidFill>
                <a:effectLst/>
                <a:latin typeface="Verdana" panose="020B0604030504040204" pitchFamily="34" charset="0"/>
              </a:rPr>
              <a:t>Jeugd 2023-2028</a:t>
            </a:r>
            <a:endParaRPr lang="nl-NL" dirty="0">
              <a:solidFill>
                <a:srgbClr val="002C5C"/>
              </a:solidFill>
              <a:effectLst/>
              <a:latin typeface="Verdana" panose="020B0604030504040204" pitchFamily="34" charset="0"/>
            </a:endParaRPr>
          </a:p>
        </p:txBody>
      </p:sp>
      <p:sp>
        <p:nvSpPr>
          <p:cNvPr id="3" name="Ondertitel 2"/>
          <p:cNvSpPr>
            <a:spLocks noGrp="1"/>
          </p:cNvSpPr>
          <p:nvPr>
            <p:ph type="subTitle" idx="1" hasCustomPrompt="1"/>
          </p:nvPr>
        </p:nvSpPr>
        <p:spPr>
          <a:xfrm>
            <a:off x="633411" y="3637722"/>
            <a:ext cx="8242231" cy="1917078"/>
          </a:xfrm>
        </p:spPr>
        <p:txBody>
          <a:bodyPr lIns="104400" tIns="90000" rIns="90000" bIns="46800"/>
          <a:lstStyle>
            <a:lvl1pPr marL="0" indent="0" algn="l">
              <a:buNone/>
              <a:defRPr sz="2400">
                <a:solidFill>
                  <a:srgbClr val="002C5C"/>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dirty="0"/>
              <a:t>Klikken om de ondertitelstijl van </a:t>
            </a:r>
            <a:br>
              <a:rPr lang="nl-NL" dirty="0"/>
            </a:br>
            <a:r>
              <a:rPr lang="nl-NL" dirty="0"/>
              <a:t>het model te bewerken</a:t>
            </a:r>
          </a:p>
        </p:txBody>
      </p:sp>
    </p:spTree>
    <p:extLst>
      <p:ext uri="{BB962C8B-B14F-4D97-AF65-F5344CB8AC3E}">
        <p14:creationId xmlns:p14="http://schemas.microsoft.com/office/powerpoint/2010/main" val="1341177814"/>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1" pos="3636">
          <p15:clr>
            <a:srgbClr val="FBAE40"/>
          </p15:clr>
        </p15:guide>
        <p15:guide id="2" pos="4044">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el en object">
    <p:spTree>
      <p:nvGrpSpPr>
        <p:cNvPr id="1" name=""/>
        <p:cNvGrpSpPr/>
        <p:nvPr/>
      </p:nvGrpSpPr>
      <p:grpSpPr>
        <a:xfrm>
          <a:off x="0" y="0"/>
          <a:ext cx="0" cy="0"/>
          <a:chOff x="0" y="0"/>
          <a:chExt cx="0" cy="0"/>
        </a:xfrm>
      </p:grpSpPr>
      <p:sp>
        <p:nvSpPr>
          <p:cNvPr id="3" name="Tijdelijke aanduiding voor inhoud 2"/>
          <p:cNvSpPr>
            <a:spLocks noGrp="1"/>
          </p:cNvSpPr>
          <p:nvPr>
            <p:ph idx="1"/>
          </p:nvPr>
        </p:nvSpPr>
        <p:spPr/>
        <p:txBody>
          <a:bodyPr numCol="2" spcCol="468000"/>
          <a:lstStyle/>
          <a:p>
            <a:pPr lvl="0"/>
            <a:r>
              <a:rPr lang="nl-NL"/>
              <a:t>Klikken om de tekststijl van het model te bewerken</a:t>
            </a:r>
          </a:p>
        </p:txBody>
      </p:sp>
      <p:sp>
        <p:nvSpPr>
          <p:cNvPr id="13" name="Tijdelijke aanduiding voor datum 12"/>
          <p:cNvSpPr>
            <a:spLocks noGrp="1"/>
          </p:cNvSpPr>
          <p:nvPr>
            <p:ph type="dt" sz="half" idx="10"/>
          </p:nvPr>
        </p:nvSpPr>
        <p:spPr/>
        <p:txBody>
          <a:bodyPr/>
          <a:lstStyle/>
          <a:p>
            <a:endParaRPr lang="nl-NL" dirty="0"/>
          </a:p>
        </p:txBody>
      </p:sp>
      <p:sp>
        <p:nvSpPr>
          <p:cNvPr id="14" name="Tijdelijke aanduiding voor voettekst 13"/>
          <p:cNvSpPr>
            <a:spLocks noGrp="1"/>
          </p:cNvSpPr>
          <p:nvPr>
            <p:ph type="ftr" sz="quarter" idx="11"/>
          </p:nvPr>
        </p:nvSpPr>
        <p:spPr/>
        <p:txBody>
          <a:bodyPr/>
          <a:lstStyle/>
          <a:p>
            <a:endParaRPr lang="nl-NL" dirty="0"/>
          </a:p>
        </p:txBody>
      </p:sp>
      <p:sp>
        <p:nvSpPr>
          <p:cNvPr id="15" name="Tijdelijke aanduiding voor dianummer 14"/>
          <p:cNvSpPr>
            <a:spLocks noGrp="1"/>
          </p:cNvSpPr>
          <p:nvPr>
            <p:ph type="sldNum" sz="quarter" idx="12"/>
          </p:nvPr>
        </p:nvSpPr>
        <p:spPr/>
        <p:txBody>
          <a:bodyPr/>
          <a:lstStyle/>
          <a:p>
            <a:fld id="{10A0A6AF-03C5-477E-939A-E28F7E7F05EA}" type="slidenum">
              <a:rPr lang="nl-NL" smtClean="0"/>
              <a:pPr/>
              <a:t>‹nr.›</a:t>
            </a:fld>
            <a:endParaRPr lang="nl-NL" dirty="0"/>
          </a:p>
        </p:txBody>
      </p:sp>
      <p:sp>
        <p:nvSpPr>
          <p:cNvPr id="11" name="Titel 10">
            <a:extLst>
              <a:ext uri="{FF2B5EF4-FFF2-40B4-BE49-F238E27FC236}">
                <a16:creationId xmlns:a16="http://schemas.microsoft.com/office/drawing/2014/main" id="{DCC7B21A-9A2C-2AA6-1D18-1519272C8729}"/>
              </a:ext>
            </a:extLst>
          </p:cNvPr>
          <p:cNvSpPr>
            <a:spLocks noGrp="1"/>
          </p:cNvSpPr>
          <p:nvPr>
            <p:ph type="title"/>
          </p:nvPr>
        </p:nvSpPr>
        <p:spPr/>
        <p:txBody>
          <a:bodyPr/>
          <a:lstStyle/>
          <a:p>
            <a:r>
              <a:rPr lang="nl-NL"/>
              <a:t>Klik om stijl te bewerken</a:t>
            </a:r>
          </a:p>
        </p:txBody>
      </p:sp>
    </p:spTree>
    <p:extLst>
      <p:ext uri="{BB962C8B-B14F-4D97-AF65-F5344CB8AC3E}">
        <p14:creationId xmlns:p14="http://schemas.microsoft.com/office/powerpoint/2010/main" val="141292165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Afbeelding verticaal kleur">
    <p:spTree>
      <p:nvGrpSpPr>
        <p:cNvPr id="1" name=""/>
        <p:cNvGrpSpPr/>
        <p:nvPr/>
      </p:nvGrpSpPr>
      <p:grpSpPr>
        <a:xfrm>
          <a:off x="0" y="0"/>
          <a:ext cx="0" cy="0"/>
          <a:chOff x="0" y="0"/>
          <a:chExt cx="0" cy="0"/>
        </a:xfrm>
      </p:grpSpPr>
      <p:sp>
        <p:nvSpPr>
          <p:cNvPr id="2" name="Titel 1"/>
          <p:cNvSpPr>
            <a:spLocks noGrp="1"/>
          </p:cNvSpPr>
          <p:nvPr>
            <p:ph type="title"/>
          </p:nvPr>
        </p:nvSpPr>
        <p:spPr>
          <a:xfrm>
            <a:off x="634206" y="1051200"/>
            <a:ext cx="5004594" cy="948047"/>
          </a:xfrm>
        </p:spPr>
        <p:txBody>
          <a:bodyPr/>
          <a:lstStyle>
            <a:lvl1pPr>
              <a:defRPr>
                <a:solidFill>
                  <a:schemeClr val="tx2"/>
                </a:solidFill>
              </a:defRPr>
            </a:lvl1pPr>
          </a:lstStyle>
          <a:p>
            <a:r>
              <a:rPr lang="nl-NL"/>
              <a:t>Klik om stijl te bewerken</a:t>
            </a:r>
            <a:endParaRPr lang="nl-NL" dirty="0"/>
          </a:p>
        </p:txBody>
      </p:sp>
      <p:sp>
        <p:nvSpPr>
          <p:cNvPr id="20" name="Tijdelijke aanduiding voor datum 19"/>
          <p:cNvSpPr>
            <a:spLocks noGrp="1"/>
          </p:cNvSpPr>
          <p:nvPr>
            <p:ph type="dt" sz="half" idx="25"/>
          </p:nvPr>
        </p:nvSpPr>
        <p:spPr/>
        <p:txBody>
          <a:bodyPr/>
          <a:lstStyle/>
          <a:p>
            <a:endParaRPr lang="nl-NL" dirty="0"/>
          </a:p>
        </p:txBody>
      </p:sp>
      <p:sp>
        <p:nvSpPr>
          <p:cNvPr id="21" name="Tijdelijke aanduiding voor voettekst 20"/>
          <p:cNvSpPr>
            <a:spLocks noGrp="1"/>
          </p:cNvSpPr>
          <p:nvPr>
            <p:ph type="ftr" sz="quarter" idx="26"/>
          </p:nvPr>
        </p:nvSpPr>
        <p:spPr/>
        <p:txBody>
          <a:bodyPr/>
          <a:lstStyle/>
          <a:p>
            <a:endParaRPr lang="nl-NL" dirty="0"/>
          </a:p>
        </p:txBody>
      </p:sp>
      <p:sp>
        <p:nvSpPr>
          <p:cNvPr id="22" name="Tijdelijke aanduiding voor dianummer 21"/>
          <p:cNvSpPr>
            <a:spLocks noGrp="1"/>
          </p:cNvSpPr>
          <p:nvPr>
            <p:ph type="sldNum" sz="quarter" idx="27"/>
          </p:nvPr>
        </p:nvSpPr>
        <p:spPr/>
        <p:txBody>
          <a:bodyPr/>
          <a:lstStyle/>
          <a:p>
            <a:fld id="{10A0A6AF-03C5-477E-939A-E28F7E7F05EA}" type="slidenum">
              <a:rPr lang="nl-NL" smtClean="0"/>
              <a:pPr/>
              <a:t>‹nr.›</a:t>
            </a:fld>
            <a:endParaRPr lang="nl-NL" dirty="0"/>
          </a:p>
        </p:txBody>
      </p:sp>
      <p:sp>
        <p:nvSpPr>
          <p:cNvPr id="13" name="Tijdelijke aanduiding voor afbeelding 16">
            <a:extLst>
              <a:ext uri="{FF2B5EF4-FFF2-40B4-BE49-F238E27FC236}">
                <a16:creationId xmlns:a16="http://schemas.microsoft.com/office/drawing/2014/main" id="{BBCE35AD-A624-6445-84E4-C0AC03B155AD}"/>
              </a:ext>
            </a:extLst>
          </p:cNvPr>
          <p:cNvSpPr>
            <a:spLocks noGrp="1"/>
          </p:cNvSpPr>
          <p:nvPr>
            <p:ph type="pic" sz="quarter" idx="24"/>
          </p:nvPr>
        </p:nvSpPr>
        <p:spPr>
          <a:xfrm>
            <a:off x="6096000" y="-2381"/>
            <a:ext cx="6096000" cy="6860381"/>
          </a:xfrm>
          <a:prstGeom prst="rect">
            <a:avLst/>
          </a:prstGeom>
          <a:noFill/>
        </p:spPr>
        <p:txBody>
          <a:bodyPr wrap="square" anchor="ctr" anchorCtr="0">
            <a:noAutofit/>
          </a:bodyPr>
          <a:lstStyle/>
          <a:p>
            <a:r>
              <a:rPr lang="nl-NL"/>
              <a:t>Klik op het pictogram als u een afbeelding wilt toevoegen</a:t>
            </a:r>
            <a:endParaRPr lang="nl-NL" dirty="0"/>
          </a:p>
        </p:txBody>
      </p:sp>
      <p:sp>
        <p:nvSpPr>
          <p:cNvPr id="3" name="Tijdelijke aanduiding voor inhoud 3">
            <a:extLst>
              <a:ext uri="{FF2B5EF4-FFF2-40B4-BE49-F238E27FC236}">
                <a16:creationId xmlns:a16="http://schemas.microsoft.com/office/drawing/2014/main" id="{263EF460-ED74-FE28-C0A1-F63CAA60B534}"/>
              </a:ext>
            </a:extLst>
          </p:cNvPr>
          <p:cNvSpPr>
            <a:spLocks noGrp="1"/>
          </p:cNvSpPr>
          <p:nvPr>
            <p:ph sz="half" idx="2"/>
          </p:nvPr>
        </p:nvSpPr>
        <p:spPr>
          <a:xfrm>
            <a:off x="635001" y="2286001"/>
            <a:ext cx="5003799" cy="3935413"/>
          </a:xfrm>
          <a:noFill/>
        </p:spPr>
        <p:txBody>
          <a:bodyPr lIns="180000" tIns="180000" rIns="180000" bIns="72000"/>
          <a:lstStyle/>
          <a:p>
            <a:pPr lvl="0"/>
            <a:r>
              <a:rPr lang="nl-NL"/>
              <a:t>Klikken om de tekststijl van het model te bewerken</a:t>
            </a:r>
          </a:p>
        </p:txBody>
      </p:sp>
    </p:spTree>
    <p:extLst>
      <p:ext uri="{BB962C8B-B14F-4D97-AF65-F5344CB8AC3E}">
        <p14:creationId xmlns:p14="http://schemas.microsoft.com/office/powerpoint/2010/main" val="3411097885"/>
      </p:ext>
    </p:extLst>
  </p:cSld>
  <p:clrMapOvr>
    <a:masterClrMapping/>
  </p:clrMapOvr>
  <p:extLst>
    <p:ext uri="{DCECCB84-F9BA-43D5-87BE-67443E8EF086}">
      <p15:sldGuideLst xmlns:p15="http://schemas.microsoft.com/office/powerpoint/2012/main">
        <p15:guide id="1" orient="horz" pos="1661">
          <p15:clr>
            <a:srgbClr val="FBAE40"/>
          </p15:clr>
        </p15:guide>
        <p15:guide id="2" orient="horz" pos="2659">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Vergelijking">
    <p:spTree>
      <p:nvGrpSpPr>
        <p:cNvPr id="1" name=""/>
        <p:cNvGrpSpPr/>
        <p:nvPr/>
      </p:nvGrpSpPr>
      <p:grpSpPr>
        <a:xfrm>
          <a:off x="0" y="0"/>
          <a:ext cx="0" cy="0"/>
          <a:chOff x="0" y="0"/>
          <a:chExt cx="0" cy="0"/>
        </a:xfrm>
      </p:grpSpPr>
      <p:sp>
        <p:nvSpPr>
          <p:cNvPr id="3" name="Tijdelijke aanduiding voor tekst 2"/>
          <p:cNvSpPr>
            <a:spLocks noGrp="1"/>
          </p:cNvSpPr>
          <p:nvPr>
            <p:ph type="body" idx="1"/>
          </p:nvPr>
        </p:nvSpPr>
        <p:spPr>
          <a:xfrm>
            <a:off x="635001" y="2306037"/>
            <a:ext cx="5004000" cy="648000"/>
          </a:xfrm>
          <a:noFill/>
        </p:spPr>
        <p:txBody>
          <a:bodyPr lIns="180000" tIns="180000" rIns="180000" bIns="72000" anchor="b">
            <a:noAutofit/>
          </a:bodyPr>
          <a:lstStyle>
            <a:lvl1pPr marL="0" indent="0">
              <a:buNone/>
              <a:defRPr sz="1800" b="1" cap="all" baseline="0">
                <a:solidFill>
                  <a:srgbClr val="002060"/>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Klikken om de tekststijl van het model te bewerken</a:t>
            </a:r>
          </a:p>
        </p:txBody>
      </p:sp>
      <p:sp>
        <p:nvSpPr>
          <p:cNvPr id="4" name="Tijdelijke aanduiding voor inhoud 3"/>
          <p:cNvSpPr>
            <a:spLocks noGrp="1"/>
          </p:cNvSpPr>
          <p:nvPr>
            <p:ph sz="half" idx="2"/>
          </p:nvPr>
        </p:nvSpPr>
        <p:spPr>
          <a:xfrm>
            <a:off x="635001" y="2953738"/>
            <a:ext cx="5004000" cy="3267676"/>
          </a:xfrm>
          <a:noFill/>
        </p:spPr>
        <p:txBody>
          <a:bodyPr lIns="180000" tIns="180000" rIns="180000" bIns="72000"/>
          <a:lstStyle/>
          <a:p>
            <a:pPr lvl="0"/>
            <a:r>
              <a:rPr lang="nl-NL"/>
              <a:t>Klikken om de tekststijl van het model te bewerken</a:t>
            </a:r>
          </a:p>
        </p:txBody>
      </p:sp>
      <p:sp>
        <p:nvSpPr>
          <p:cNvPr id="5" name="Tijdelijke aanduiding voor tekst 4"/>
          <p:cNvSpPr>
            <a:spLocks noGrp="1"/>
          </p:cNvSpPr>
          <p:nvPr>
            <p:ph type="body" sz="quarter" idx="3"/>
          </p:nvPr>
        </p:nvSpPr>
        <p:spPr>
          <a:xfrm>
            <a:off x="6553200" y="2306037"/>
            <a:ext cx="5004000" cy="647228"/>
          </a:xfrm>
          <a:noFill/>
        </p:spPr>
        <p:txBody>
          <a:bodyPr lIns="180000" tIns="180000" rIns="180000" bIns="72000" anchor="b">
            <a:noAutofit/>
          </a:bodyPr>
          <a:lstStyle>
            <a:lvl1pPr marL="0" indent="0">
              <a:buNone/>
              <a:defRPr sz="1800" b="1" cap="all" baseline="0">
                <a:solidFill>
                  <a:srgbClr val="002060"/>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Klikken om de tekststijl van het model te bewerken</a:t>
            </a:r>
          </a:p>
        </p:txBody>
      </p:sp>
      <p:sp>
        <p:nvSpPr>
          <p:cNvPr id="6" name="Tijdelijke aanduiding voor inhoud 5"/>
          <p:cNvSpPr>
            <a:spLocks noGrp="1"/>
          </p:cNvSpPr>
          <p:nvPr>
            <p:ph sz="quarter" idx="4"/>
          </p:nvPr>
        </p:nvSpPr>
        <p:spPr>
          <a:xfrm>
            <a:off x="6553200" y="2953738"/>
            <a:ext cx="5005388" cy="3267676"/>
          </a:xfrm>
          <a:noFill/>
        </p:spPr>
        <p:txBody>
          <a:bodyPr lIns="180000" tIns="180000" rIns="180000" bIns="72000"/>
          <a:lstStyle/>
          <a:p>
            <a:pPr lvl="0"/>
            <a:r>
              <a:rPr lang="nl-NL"/>
              <a:t>Klikken om de tekststijl van het model te bewerken</a:t>
            </a:r>
          </a:p>
        </p:txBody>
      </p:sp>
      <p:sp>
        <p:nvSpPr>
          <p:cNvPr id="10" name="Titel 9"/>
          <p:cNvSpPr>
            <a:spLocks noGrp="1"/>
          </p:cNvSpPr>
          <p:nvPr>
            <p:ph type="title"/>
          </p:nvPr>
        </p:nvSpPr>
        <p:spPr/>
        <p:txBody>
          <a:bodyPr/>
          <a:lstStyle/>
          <a:p>
            <a:r>
              <a:rPr lang="nl-NL"/>
              <a:t>Klik om stijl te bewerken</a:t>
            </a:r>
            <a:endParaRPr lang="nl-NL" dirty="0"/>
          </a:p>
        </p:txBody>
      </p:sp>
      <p:sp>
        <p:nvSpPr>
          <p:cNvPr id="16" name="Tijdelijke aanduiding voor datum 15"/>
          <p:cNvSpPr>
            <a:spLocks noGrp="1"/>
          </p:cNvSpPr>
          <p:nvPr>
            <p:ph type="dt" sz="half" idx="10"/>
          </p:nvPr>
        </p:nvSpPr>
        <p:spPr/>
        <p:txBody>
          <a:bodyPr/>
          <a:lstStyle/>
          <a:p>
            <a:endParaRPr lang="nl-NL" dirty="0"/>
          </a:p>
        </p:txBody>
      </p:sp>
      <p:sp>
        <p:nvSpPr>
          <p:cNvPr id="17" name="Tijdelijke aanduiding voor voettekst 16"/>
          <p:cNvSpPr>
            <a:spLocks noGrp="1"/>
          </p:cNvSpPr>
          <p:nvPr>
            <p:ph type="ftr" sz="quarter" idx="11"/>
          </p:nvPr>
        </p:nvSpPr>
        <p:spPr/>
        <p:txBody>
          <a:bodyPr/>
          <a:lstStyle/>
          <a:p>
            <a:endParaRPr lang="nl-NL" dirty="0"/>
          </a:p>
        </p:txBody>
      </p:sp>
      <p:sp>
        <p:nvSpPr>
          <p:cNvPr id="18" name="Tijdelijke aanduiding voor dianummer 17"/>
          <p:cNvSpPr>
            <a:spLocks noGrp="1"/>
          </p:cNvSpPr>
          <p:nvPr>
            <p:ph type="sldNum" sz="quarter" idx="12"/>
          </p:nvPr>
        </p:nvSpPr>
        <p:spPr/>
        <p:txBody>
          <a:bodyPr/>
          <a:lstStyle/>
          <a:p>
            <a:fld id="{10A0A6AF-03C5-477E-939A-E28F7E7F05EA}" type="slidenum">
              <a:rPr lang="nl-NL" smtClean="0"/>
              <a:pPr/>
              <a:t>‹nr.›</a:t>
            </a:fld>
            <a:endParaRPr lang="nl-NL" dirty="0"/>
          </a:p>
        </p:txBody>
      </p:sp>
    </p:spTree>
    <p:extLst>
      <p:ext uri="{BB962C8B-B14F-4D97-AF65-F5344CB8AC3E}">
        <p14:creationId xmlns:p14="http://schemas.microsoft.com/office/powerpoint/2010/main" val="1190576183"/>
      </p:ext>
    </p:extLst>
  </p:cSld>
  <p:clrMapOvr>
    <a:masterClrMapping/>
  </p:clrMapOvr>
  <p:extLst>
    <p:ext uri="{DCECCB84-F9BA-43D5-87BE-67443E8EF086}">
      <p15:sldGuideLst xmlns:p15="http://schemas.microsoft.com/office/powerpoint/2012/main">
        <p15:guide id="1" pos="3988" userDrawn="1">
          <p15:clr>
            <a:srgbClr val="FBAE40"/>
          </p15:clr>
        </p15:guide>
        <p15:guide id="2" pos="3693" userDrawn="1">
          <p15:clr>
            <a:srgbClr val="FBAE40"/>
          </p15:clr>
        </p15:guide>
        <p15:guide id="3" orient="horz" pos="1661" userDrawn="1">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1_Vergelijking">
    <p:bg>
      <p:bgPr>
        <a:solidFill>
          <a:srgbClr val="002C5C"/>
        </a:solidFill>
        <a:effectLst/>
      </p:bgPr>
    </p:bg>
    <p:spTree>
      <p:nvGrpSpPr>
        <p:cNvPr id="1" name=""/>
        <p:cNvGrpSpPr/>
        <p:nvPr/>
      </p:nvGrpSpPr>
      <p:grpSpPr>
        <a:xfrm>
          <a:off x="0" y="0"/>
          <a:ext cx="0" cy="0"/>
          <a:chOff x="0" y="0"/>
          <a:chExt cx="0" cy="0"/>
        </a:xfrm>
      </p:grpSpPr>
      <p:sp>
        <p:nvSpPr>
          <p:cNvPr id="4" name="Tijdelijke aanduiding voor inhoud 3"/>
          <p:cNvSpPr>
            <a:spLocks noGrp="1"/>
          </p:cNvSpPr>
          <p:nvPr>
            <p:ph sz="half" idx="2"/>
          </p:nvPr>
        </p:nvSpPr>
        <p:spPr>
          <a:xfrm>
            <a:off x="635001" y="2322635"/>
            <a:ext cx="5003799" cy="3898779"/>
          </a:xfrm>
          <a:noFill/>
        </p:spPr>
        <p:txBody>
          <a:bodyPr lIns="180000" tIns="180000" rIns="180000" bIns="72000"/>
          <a:lstStyle>
            <a:lvl1pPr>
              <a:defRPr>
                <a:solidFill>
                  <a:schemeClr val="bg1"/>
                </a:solidFill>
              </a:defRPr>
            </a:lvl1pPr>
          </a:lstStyle>
          <a:p>
            <a:pPr lvl="0"/>
            <a:r>
              <a:rPr lang="nl-NL"/>
              <a:t>Klikken om de tekststijl van het model te bewerken</a:t>
            </a:r>
          </a:p>
        </p:txBody>
      </p:sp>
      <p:sp>
        <p:nvSpPr>
          <p:cNvPr id="6" name="Tijdelijke aanduiding voor inhoud 5"/>
          <p:cNvSpPr>
            <a:spLocks noGrp="1"/>
          </p:cNvSpPr>
          <p:nvPr>
            <p:ph sz="quarter" idx="4"/>
          </p:nvPr>
        </p:nvSpPr>
        <p:spPr>
          <a:xfrm>
            <a:off x="6553199" y="2306037"/>
            <a:ext cx="5003799" cy="3915377"/>
          </a:xfrm>
          <a:noFill/>
        </p:spPr>
        <p:txBody>
          <a:bodyPr lIns="180000" tIns="180000" rIns="180000" bIns="72000"/>
          <a:lstStyle>
            <a:lvl1pPr>
              <a:defRPr>
                <a:solidFill>
                  <a:schemeClr val="bg1"/>
                </a:solidFill>
              </a:defRPr>
            </a:lvl1pPr>
          </a:lstStyle>
          <a:p>
            <a:pPr lvl="0"/>
            <a:r>
              <a:rPr lang="nl-NL"/>
              <a:t>Klikken om de tekststijl van het model te bewerken</a:t>
            </a:r>
          </a:p>
        </p:txBody>
      </p:sp>
      <p:sp>
        <p:nvSpPr>
          <p:cNvPr id="10" name="Titel 9"/>
          <p:cNvSpPr>
            <a:spLocks noGrp="1"/>
          </p:cNvSpPr>
          <p:nvPr>
            <p:ph type="title"/>
          </p:nvPr>
        </p:nvSpPr>
        <p:spPr/>
        <p:txBody>
          <a:bodyPr/>
          <a:lstStyle/>
          <a:p>
            <a:r>
              <a:rPr lang="nl-NL"/>
              <a:t>Klik om stijl te bewerken</a:t>
            </a:r>
            <a:endParaRPr lang="nl-NL" dirty="0"/>
          </a:p>
        </p:txBody>
      </p:sp>
      <p:sp>
        <p:nvSpPr>
          <p:cNvPr id="16" name="Tijdelijke aanduiding voor datum 15"/>
          <p:cNvSpPr>
            <a:spLocks noGrp="1"/>
          </p:cNvSpPr>
          <p:nvPr>
            <p:ph type="dt" sz="half" idx="10"/>
          </p:nvPr>
        </p:nvSpPr>
        <p:spPr/>
        <p:txBody>
          <a:bodyPr/>
          <a:lstStyle/>
          <a:p>
            <a:endParaRPr lang="nl-NL" dirty="0"/>
          </a:p>
        </p:txBody>
      </p:sp>
      <p:sp>
        <p:nvSpPr>
          <p:cNvPr id="17" name="Tijdelijke aanduiding voor voettekst 16"/>
          <p:cNvSpPr>
            <a:spLocks noGrp="1"/>
          </p:cNvSpPr>
          <p:nvPr>
            <p:ph type="ftr" sz="quarter" idx="11"/>
          </p:nvPr>
        </p:nvSpPr>
        <p:spPr/>
        <p:txBody>
          <a:bodyPr/>
          <a:lstStyle/>
          <a:p>
            <a:endParaRPr lang="nl-NL" dirty="0"/>
          </a:p>
        </p:txBody>
      </p:sp>
      <p:sp>
        <p:nvSpPr>
          <p:cNvPr id="18" name="Tijdelijke aanduiding voor dianummer 17"/>
          <p:cNvSpPr>
            <a:spLocks noGrp="1"/>
          </p:cNvSpPr>
          <p:nvPr>
            <p:ph type="sldNum" sz="quarter" idx="12"/>
          </p:nvPr>
        </p:nvSpPr>
        <p:spPr/>
        <p:txBody>
          <a:bodyPr/>
          <a:lstStyle/>
          <a:p>
            <a:fld id="{10A0A6AF-03C5-477E-939A-E28F7E7F05EA}" type="slidenum">
              <a:rPr lang="nl-NL" smtClean="0"/>
              <a:pPr/>
              <a:t>‹nr.›</a:t>
            </a:fld>
            <a:endParaRPr lang="nl-NL" dirty="0"/>
          </a:p>
        </p:txBody>
      </p:sp>
    </p:spTree>
    <p:extLst>
      <p:ext uri="{BB962C8B-B14F-4D97-AF65-F5344CB8AC3E}">
        <p14:creationId xmlns:p14="http://schemas.microsoft.com/office/powerpoint/2010/main" val="3264300389"/>
      </p:ext>
    </p:extLst>
  </p:cSld>
  <p:clrMapOvr>
    <a:masterClrMapping/>
  </p:clrMapOvr>
  <p:extLst>
    <p:ext uri="{DCECCB84-F9BA-43D5-87BE-67443E8EF086}">
      <p15:sldGuideLst xmlns:p15="http://schemas.microsoft.com/office/powerpoint/2012/main">
        <p15:guide id="1" pos="3988" userDrawn="1">
          <p15:clr>
            <a:srgbClr val="FBAE40"/>
          </p15:clr>
        </p15:guide>
        <p15:guide id="2" pos="3693" userDrawn="1">
          <p15:clr>
            <a:srgbClr val="FBAE40"/>
          </p15:clr>
        </p15:guide>
        <p15:guide id="3" orient="horz" pos="1661" userDrawn="1">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ekstvlak B">
    <p:spTree>
      <p:nvGrpSpPr>
        <p:cNvPr id="1" name=""/>
        <p:cNvGrpSpPr/>
        <p:nvPr/>
      </p:nvGrpSpPr>
      <p:grpSpPr>
        <a:xfrm>
          <a:off x="0" y="0"/>
          <a:ext cx="0" cy="0"/>
          <a:chOff x="0" y="0"/>
          <a:chExt cx="0" cy="0"/>
        </a:xfrm>
      </p:grpSpPr>
      <p:sp>
        <p:nvSpPr>
          <p:cNvPr id="7" name="Rechthoek 6"/>
          <p:cNvSpPr/>
          <p:nvPr userDrawn="1"/>
        </p:nvSpPr>
        <p:spPr>
          <a:xfrm>
            <a:off x="0" y="0"/>
            <a:ext cx="6096000" cy="6858000"/>
          </a:xfrm>
          <a:prstGeom prst="rect">
            <a:avLst/>
          </a:prstGeom>
          <a:gradFill>
            <a:gsLst>
              <a:gs pos="0">
                <a:schemeClr val="accent1">
                  <a:lumMod val="89000"/>
                </a:schemeClr>
              </a:gs>
              <a:gs pos="97000">
                <a:srgbClr val="76D2B6"/>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6" name="Titel 5"/>
          <p:cNvSpPr>
            <a:spLocks noGrp="1"/>
          </p:cNvSpPr>
          <p:nvPr>
            <p:ph type="title"/>
          </p:nvPr>
        </p:nvSpPr>
        <p:spPr>
          <a:xfrm>
            <a:off x="634999" y="2636839"/>
            <a:ext cx="5004000" cy="1584324"/>
          </a:xfrm>
        </p:spPr>
        <p:txBody>
          <a:bodyPr anchor="ctr" anchorCtr="0"/>
          <a:lstStyle>
            <a:lvl1pPr>
              <a:defRPr sz="4000">
                <a:solidFill>
                  <a:srgbClr val="002060"/>
                </a:solidFill>
              </a:defRPr>
            </a:lvl1pPr>
          </a:lstStyle>
          <a:p>
            <a:r>
              <a:rPr lang="nl-NL"/>
              <a:t>Klik om stijl te bewerken</a:t>
            </a:r>
            <a:endParaRPr lang="nl-NL" dirty="0"/>
          </a:p>
        </p:txBody>
      </p:sp>
      <p:sp>
        <p:nvSpPr>
          <p:cNvPr id="4" name="Tijdelijke aanduiding voor tekst 3"/>
          <p:cNvSpPr>
            <a:spLocks noGrp="1"/>
          </p:cNvSpPr>
          <p:nvPr>
            <p:ph type="body" sz="quarter" idx="10"/>
          </p:nvPr>
        </p:nvSpPr>
        <p:spPr>
          <a:xfrm>
            <a:off x="6553199" y="1052513"/>
            <a:ext cx="5004000" cy="5168900"/>
          </a:xfrm>
        </p:spPr>
        <p:txBody>
          <a:bodyPr anchor="ctr" anchorCtr="0"/>
          <a:lstStyle/>
          <a:p>
            <a:pPr lvl="0"/>
            <a:r>
              <a:rPr lang="nl-NL"/>
              <a:t>Klikken om de tekststijl van het model te bewerken</a:t>
            </a:r>
          </a:p>
        </p:txBody>
      </p:sp>
      <p:sp>
        <p:nvSpPr>
          <p:cNvPr id="13" name="Tijdelijke aanduiding voor datum 12"/>
          <p:cNvSpPr>
            <a:spLocks noGrp="1"/>
          </p:cNvSpPr>
          <p:nvPr>
            <p:ph type="dt" sz="half" idx="11"/>
          </p:nvPr>
        </p:nvSpPr>
        <p:spPr/>
        <p:txBody>
          <a:bodyPr/>
          <a:lstStyle/>
          <a:p>
            <a:endParaRPr lang="nl-NL" dirty="0"/>
          </a:p>
        </p:txBody>
      </p:sp>
      <p:sp>
        <p:nvSpPr>
          <p:cNvPr id="14" name="Tijdelijke aanduiding voor voettekst 13"/>
          <p:cNvSpPr>
            <a:spLocks noGrp="1"/>
          </p:cNvSpPr>
          <p:nvPr>
            <p:ph type="ftr" sz="quarter" idx="12"/>
          </p:nvPr>
        </p:nvSpPr>
        <p:spPr/>
        <p:txBody>
          <a:bodyPr/>
          <a:lstStyle/>
          <a:p>
            <a:endParaRPr lang="nl-NL" dirty="0"/>
          </a:p>
        </p:txBody>
      </p:sp>
      <p:sp>
        <p:nvSpPr>
          <p:cNvPr id="15" name="Tijdelijke aanduiding voor dianummer 14"/>
          <p:cNvSpPr>
            <a:spLocks noGrp="1"/>
          </p:cNvSpPr>
          <p:nvPr>
            <p:ph type="sldNum" sz="quarter" idx="13"/>
          </p:nvPr>
        </p:nvSpPr>
        <p:spPr/>
        <p:txBody>
          <a:bodyPr/>
          <a:lstStyle/>
          <a:p>
            <a:fld id="{10A0A6AF-03C5-477E-939A-E28F7E7F05EA}" type="slidenum">
              <a:rPr lang="nl-NL" smtClean="0"/>
              <a:pPr/>
              <a:t>‹nr.›</a:t>
            </a:fld>
            <a:endParaRPr lang="nl-NL" dirty="0"/>
          </a:p>
        </p:txBody>
      </p:sp>
    </p:spTree>
    <p:extLst>
      <p:ext uri="{BB962C8B-B14F-4D97-AF65-F5344CB8AC3E}">
        <p14:creationId xmlns:p14="http://schemas.microsoft.com/office/powerpoint/2010/main" val="1448099553"/>
      </p:ext>
    </p:extLst>
  </p:cSld>
  <p:clrMapOvr>
    <a:masterClrMapping/>
  </p:clrMapOvr>
  <p:extLst>
    <p:ext uri="{DCECCB84-F9BA-43D5-87BE-67443E8EF086}">
      <p15:sldGuideLst xmlns:p15="http://schemas.microsoft.com/office/powerpoint/2012/main">
        <p15:guide id="1" orient="horz" pos="1661">
          <p15:clr>
            <a:srgbClr val="FBAE40"/>
          </p15:clr>
        </p15:guide>
        <p15:guide id="2" orient="horz" pos="2659">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1_Tekstvlak B">
    <p:spTree>
      <p:nvGrpSpPr>
        <p:cNvPr id="1" name=""/>
        <p:cNvGrpSpPr/>
        <p:nvPr/>
      </p:nvGrpSpPr>
      <p:grpSpPr>
        <a:xfrm>
          <a:off x="0" y="0"/>
          <a:ext cx="0" cy="0"/>
          <a:chOff x="0" y="0"/>
          <a:chExt cx="0" cy="0"/>
        </a:xfrm>
      </p:grpSpPr>
      <p:sp>
        <p:nvSpPr>
          <p:cNvPr id="7" name="Rechthoek 6"/>
          <p:cNvSpPr/>
          <p:nvPr userDrawn="1"/>
        </p:nvSpPr>
        <p:spPr>
          <a:xfrm>
            <a:off x="0" y="0"/>
            <a:ext cx="6096000" cy="6858000"/>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6" name="Titel 5"/>
          <p:cNvSpPr>
            <a:spLocks noGrp="1"/>
          </p:cNvSpPr>
          <p:nvPr>
            <p:ph type="title"/>
          </p:nvPr>
        </p:nvSpPr>
        <p:spPr>
          <a:xfrm>
            <a:off x="634999" y="2636839"/>
            <a:ext cx="5004000" cy="1584324"/>
          </a:xfrm>
        </p:spPr>
        <p:txBody>
          <a:bodyPr anchor="ctr" anchorCtr="0"/>
          <a:lstStyle>
            <a:lvl1pPr>
              <a:defRPr sz="4000">
                <a:solidFill>
                  <a:schemeClr val="accent1"/>
                </a:solidFill>
              </a:defRPr>
            </a:lvl1pPr>
          </a:lstStyle>
          <a:p>
            <a:r>
              <a:rPr lang="nl-NL"/>
              <a:t>Klik om stijl te bewerken</a:t>
            </a:r>
            <a:endParaRPr lang="nl-NL" dirty="0"/>
          </a:p>
        </p:txBody>
      </p:sp>
      <p:sp>
        <p:nvSpPr>
          <p:cNvPr id="4" name="Tijdelijke aanduiding voor tekst 3"/>
          <p:cNvSpPr>
            <a:spLocks noGrp="1"/>
          </p:cNvSpPr>
          <p:nvPr>
            <p:ph type="body" sz="quarter" idx="10"/>
          </p:nvPr>
        </p:nvSpPr>
        <p:spPr>
          <a:xfrm>
            <a:off x="6553199" y="1052513"/>
            <a:ext cx="5004000" cy="5168900"/>
          </a:xfrm>
        </p:spPr>
        <p:txBody>
          <a:bodyPr anchor="ctr" anchorCtr="0"/>
          <a:lstStyle/>
          <a:p>
            <a:pPr lvl="0"/>
            <a:r>
              <a:rPr lang="nl-NL"/>
              <a:t>Klikken om de tekststijl van het model te bewerken</a:t>
            </a:r>
          </a:p>
        </p:txBody>
      </p:sp>
      <p:sp>
        <p:nvSpPr>
          <p:cNvPr id="13" name="Tijdelijke aanduiding voor datum 12"/>
          <p:cNvSpPr>
            <a:spLocks noGrp="1"/>
          </p:cNvSpPr>
          <p:nvPr>
            <p:ph type="dt" sz="half" idx="11"/>
          </p:nvPr>
        </p:nvSpPr>
        <p:spPr/>
        <p:txBody>
          <a:bodyPr/>
          <a:lstStyle/>
          <a:p>
            <a:endParaRPr lang="nl-NL" dirty="0"/>
          </a:p>
        </p:txBody>
      </p:sp>
      <p:sp>
        <p:nvSpPr>
          <p:cNvPr id="14" name="Tijdelijke aanduiding voor voettekst 13"/>
          <p:cNvSpPr>
            <a:spLocks noGrp="1"/>
          </p:cNvSpPr>
          <p:nvPr>
            <p:ph type="ftr" sz="quarter" idx="12"/>
          </p:nvPr>
        </p:nvSpPr>
        <p:spPr/>
        <p:txBody>
          <a:bodyPr/>
          <a:lstStyle/>
          <a:p>
            <a:endParaRPr lang="nl-NL" dirty="0"/>
          </a:p>
        </p:txBody>
      </p:sp>
      <p:sp>
        <p:nvSpPr>
          <p:cNvPr id="15" name="Tijdelijke aanduiding voor dianummer 14"/>
          <p:cNvSpPr>
            <a:spLocks noGrp="1"/>
          </p:cNvSpPr>
          <p:nvPr>
            <p:ph type="sldNum" sz="quarter" idx="13"/>
          </p:nvPr>
        </p:nvSpPr>
        <p:spPr/>
        <p:txBody>
          <a:bodyPr/>
          <a:lstStyle/>
          <a:p>
            <a:fld id="{10A0A6AF-03C5-477E-939A-E28F7E7F05EA}" type="slidenum">
              <a:rPr lang="nl-NL" smtClean="0"/>
              <a:pPr/>
              <a:t>‹nr.›</a:t>
            </a:fld>
            <a:endParaRPr lang="nl-NL" dirty="0"/>
          </a:p>
        </p:txBody>
      </p:sp>
    </p:spTree>
    <p:extLst>
      <p:ext uri="{BB962C8B-B14F-4D97-AF65-F5344CB8AC3E}">
        <p14:creationId xmlns:p14="http://schemas.microsoft.com/office/powerpoint/2010/main" val="1548707869"/>
      </p:ext>
    </p:extLst>
  </p:cSld>
  <p:clrMapOvr>
    <a:masterClrMapping/>
  </p:clrMapOvr>
  <p:extLst>
    <p:ext uri="{DCECCB84-F9BA-43D5-87BE-67443E8EF086}">
      <p15:sldGuideLst xmlns:p15="http://schemas.microsoft.com/office/powerpoint/2012/main">
        <p15:guide id="1" orient="horz" pos="1661">
          <p15:clr>
            <a:srgbClr val="FBAE40"/>
          </p15:clr>
        </p15:guide>
        <p15:guide id="2" orient="horz" pos="2659">
          <p15:clr>
            <a:srgbClr val="FBAE40"/>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jdelijke aanduiding voor titel 1"/>
          <p:cNvSpPr>
            <a:spLocks noGrp="1"/>
          </p:cNvSpPr>
          <p:nvPr>
            <p:ph type="title"/>
          </p:nvPr>
        </p:nvSpPr>
        <p:spPr>
          <a:xfrm>
            <a:off x="635000" y="1052513"/>
            <a:ext cx="10923588" cy="948047"/>
          </a:xfrm>
          <a:prstGeom prst="rect">
            <a:avLst/>
          </a:prstGeom>
        </p:spPr>
        <p:txBody>
          <a:bodyPr vert="horz" lIns="91440" tIns="45720" rIns="91440" bIns="45720" rtlCol="0" anchor="b" anchorCtr="0">
            <a:normAutofit/>
          </a:bodyPr>
          <a:lstStyle/>
          <a:p>
            <a:r>
              <a:rPr lang="nl-NL" dirty="0"/>
              <a:t>Klik om de stijl te bewerken</a:t>
            </a:r>
          </a:p>
        </p:txBody>
      </p:sp>
      <p:sp>
        <p:nvSpPr>
          <p:cNvPr id="3" name="Tijdelijke aanduiding voor tekst 2"/>
          <p:cNvSpPr>
            <a:spLocks noGrp="1"/>
          </p:cNvSpPr>
          <p:nvPr>
            <p:ph type="body" idx="1"/>
          </p:nvPr>
        </p:nvSpPr>
        <p:spPr>
          <a:xfrm>
            <a:off x="635000" y="2289485"/>
            <a:ext cx="10923588" cy="3931928"/>
          </a:xfrm>
          <a:prstGeom prst="rect">
            <a:avLst/>
          </a:prstGeom>
        </p:spPr>
        <p:txBody>
          <a:bodyPr vert="horz" lIns="91440" tIns="45720" rIns="91440" bIns="45720" rtlCol="0">
            <a:normAutofit/>
          </a:bodyPr>
          <a:lstStyle/>
          <a:p>
            <a:pPr lvl="0"/>
            <a:r>
              <a:rPr lang="nl-NL" dirty="0"/>
              <a:t>Tekststijl van het model bewerken</a:t>
            </a:r>
          </a:p>
          <a:p>
            <a:pPr lvl="1"/>
            <a:r>
              <a:rPr lang="nl-NL" dirty="0"/>
              <a:t>Tweede niveau</a:t>
            </a:r>
          </a:p>
          <a:p>
            <a:pPr lvl="2"/>
            <a:r>
              <a:rPr lang="nl-NL" dirty="0"/>
              <a:t>Derde niveau</a:t>
            </a:r>
          </a:p>
          <a:p>
            <a:pPr lvl="3"/>
            <a:r>
              <a:rPr lang="nl-NL" dirty="0"/>
              <a:t>Vierde niveau</a:t>
            </a:r>
          </a:p>
          <a:p>
            <a:pPr lvl="4"/>
            <a:r>
              <a:rPr lang="nl-NL" dirty="0"/>
              <a:t>Vijfde niveau</a:t>
            </a:r>
          </a:p>
          <a:p>
            <a:pPr lvl="5"/>
            <a:r>
              <a:rPr lang="nl-NL" dirty="0"/>
              <a:t>Zesde niveau</a:t>
            </a:r>
          </a:p>
          <a:p>
            <a:pPr lvl="6"/>
            <a:r>
              <a:rPr lang="nl-NL" dirty="0"/>
              <a:t>Zevende niveau</a:t>
            </a:r>
          </a:p>
          <a:p>
            <a:pPr lvl="7"/>
            <a:r>
              <a:rPr lang="nl-NL" dirty="0"/>
              <a:t>Achtste niveau</a:t>
            </a:r>
          </a:p>
          <a:p>
            <a:pPr lvl="8"/>
            <a:r>
              <a:rPr lang="nl-NL" dirty="0"/>
              <a:t>Negende niveau</a:t>
            </a:r>
          </a:p>
          <a:p>
            <a:pPr lvl="8"/>
            <a:endParaRPr lang="nl-NL" dirty="0"/>
          </a:p>
        </p:txBody>
      </p:sp>
      <p:sp>
        <p:nvSpPr>
          <p:cNvPr id="11" name="Tijdelijke aanduiding voor datum 3"/>
          <p:cNvSpPr>
            <a:spLocks noGrp="1"/>
          </p:cNvSpPr>
          <p:nvPr>
            <p:ph type="dt" sz="half" idx="2"/>
          </p:nvPr>
        </p:nvSpPr>
        <p:spPr>
          <a:xfrm>
            <a:off x="635000" y="6543488"/>
            <a:ext cx="5003800" cy="264272"/>
          </a:xfrm>
          <a:prstGeom prst="rect">
            <a:avLst/>
          </a:prstGeom>
        </p:spPr>
        <p:txBody>
          <a:bodyPr vert="horz" lIns="91440" tIns="0" rIns="91440" bIns="45720" rtlCol="0" anchor="t" anchorCtr="0"/>
          <a:lstStyle>
            <a:lvl1pPr algn="l">
              <a:defRPr sz="1050">
                <a:solidFill>
                  <a:schemeClr val="bg1">
                    <a:lumMod val="65000"/>
                  </a:schemeClr>
                </a:solidFill>
              </a:defRPr>
            </a:lvl1pPr>
          </a:lstStyle>
          <a:p>
            <a:endParaRPr lang="nl-NL" dirty="0"/>
          </a:p>
        </p:txBody>
      </p:sp>
      <p:sp>
        <p:nvSpPr>
          <p:cNvPr id="14" name="Tijdelijke aanduiding voor voettekst 4"/>
          <p:cNvSpPr>
            <a:spLocks noGrp="1"/>
          </p:cNvSpPr>
          <p:nvPr>
            <p:ph type="ftr" sz="quarter" idx="3"/>
          </p:nvPr>
        </p:nvSpPr>
        <p:spPr>
          <a:xfrm>
            <a:off x="635000" y="6221413"/>
            <a:ext cx="5003800" cy="322075"/>
          </a:xfrm>
          <a:prstGeom prst="rect">
            <a:avLst/>
          </a:prstGeom>
        </p:spPr>
        <p:txBody>
          <a:bodyPr vert="horz" lIns="91440" tIns="45720" rIns="91440" bIns="45720" rtlCol="0" anchor="b" anchorCtr="0"/>
          <a:lstStyle>
            <a:lvl1pPr algn="l">
              <a:defRPr sz="1050">
                <a:solidFill>
                  <a:schemeClr val="bg1">
                    <a:lumMod val="65000"/>
                  </a:schemeClr>
                </a:solidFill>
              </a:defRPr>
            </a:lvl1pPr>
          </a:lstStyle>
          <a:p>
            <a:endParaRPr lang="nl-NL" dirty="0"/>
          </a:p>
        </p:txBody>
      </p:sp>
      <p:sp>
        <p:nvSpPr>
          <p:cNvPr id="15" name="Tijdelijke aanduiding voor dianummer 5"/>
          <p:cNvSpPr>
            <a:spLocks noGrp="1"/>
          </p:cNvSpPr>
          <p:nvPr>
            <p:ph type="sldNum" sz="quarter" idx="4"/>
          </p:nvPr>
        </p:nvSpPr>
        <p:spPr>
          <a:xfrm>
            <a:off x="6553199" y="6221413"/>
            <a:ext cx="5005389" cy="322075"/>
          </a:xfrm>
          <a:prstGeom prst="rect">
            <a:avLst/>
          </a:prstGeom>
        </p:spPr>
        <p:txBody>
          <a:bodyPr vert="horz" lIns="91440" tIns="45720" rIns="0" bIns="45720" rtlCol="0" anchor="b" anchorCtr="0"/>
          <a:lstStyle>
            <a:lvl1pPr algn="r">
              <a:defRPr sz="1050">
                <a:solidFill>
                  <a:schemeClr val="bg1">
                    <a:lumMod val="65000"/>
                  </a:schemeClr>
                </a:solidFill>
              </a:defRPr>
            </a:lvl1pPr>
          </a:lstStyle>
          <a:p>
            <a:fld id="{10A0A6AF-03C5-477E-939A-E28F7E7F05EA}" type="slidenum">
              <a:rPr lang="nl-NL" smtClean="0"/>
              <a:pPr/>
              <a:t>‹nr.›</a:t>
            </a:fld>
            <a:endParaRPr lang="nl-NL" dirty="0"/>
          </a:p>
        </p:txBody>
      </p:sp>
    </p:spTree>
    <p:extLst>
      <p:ext uri="{BB962C8B-B14F-4D97-AF65-F5344CB8AC3E}">
        <p14:creationId xmlns:p14="http://schemas.microsoft.com/office/powerpoint/2010/main" val="3324857711"/>
      </p:ext>
    </p:extLst>
  </p:cSld>
  <p:clrMap bg1="lt1" tx1="dk1" bg2="lt2" tx2="dk2" accent1="accent1" accent2="accent2" accent3="accent3" accent4="accent4" accent5="accent5" accent6="accent6" hlink="hlink" folHlink="folHlink"/>
  <p:sldLayoutIdLst>
    <p:sldLayoutId id="2147483738" r:id="rId1"/>
    <p:sldLayoutId id="2147483746" r:id="rId2"/>
    <p:sldLayoutId id="2147483744" r:id="rId3"/>
    <p:sldLayoutId id="2147483650" r:id="rId4"/>
    <p:sldLayoutId id="2147483691" r:id="rId5"/>
    <p:sldLayoutId id="2147483653" r:id="rId6"/>
    <p:sldLayoutId id="2147483742" r:id="rId7"/>
    <p:sldLayoutId id="2147483675" r:id="rId8"/>
    <p:sldLayoutId id="2147483743" r:id="rId9"/>
  </p:sldLayoutIdLst>
  <p:hf hdr="0"/>
  <p:txStyles>
    <p:titleStyle>
      <a:lvl1pPr algn="l" defTabSz="914400" rtl="0" eaLnBrk="1" latinLnBrk="0" hangingPunct="1">
        <a:lnSpc>
          <a:spcPct val="90000"/>
        </a:lnSpc>
        <a:spcBef>
          <a:spcPct val="0"/>
        </a:spcBef>
        <a:buNone/>
        <a:defRPr sz="3600" b="0" kern="1200" baseline="0">
          <a:solidFill>
            <a:schemeClr val="tx2"/>
          </a:solidFill>
          <a:latin typeface="+mj-lt"/>
          <a:ea typeface="+mj-ea"/>
          <a:cs typeface="+mj-cs"/>
        </a:defRPr>
      </a:lvl1pPr>
    </p:titleStyle>
    <p:bodyStyle>
      <a:lvl1pPr marL="316800" indent="-316800" algn="l" defTabSz="914400" rtl="0" eaLnBrk="1" latinLnBrk="0" hangingPunct="1">
        <a:lnSpc>
          <a:spcPct val="90000"/>
        </a:lnSpc>
        <a:spcBef>
          <a:spcPts val="1200"/>
        </a:spcBef>
        <a:buClr>
          <a:schemeClr val="tx2"/>
        </a:buClr>
        <a:buSzPct val="80000"/>
        <a:buFont typeface="Verdana" panose="020B0604030504040204" pitchFamily="34" charset="0"/>
        <a:buChar char="›"/>
        <a:defRPr sz="2400" kern="1200">
          <a:solidFill>
            <a:schemeClr val="tx1"/>
          </a:solidFill>
          <a:latin typeface="+mn-lt"/>
          <a:ea typeface="+mn-ea"/>
          <a:cs typeface="+mn-cs"/>
        </a:defRPr>
      </a:lvl1pPr>
      <a:lvl2pPr marL="630000" indent="-316800" algn="l" defTabSz="914400" rtl="0" eaLnBrk="1" latinLnBrk="0" hangingPunct="1">
        <a:lnSpc>
          <a:spcPct val="90000"/>
        </a:lnSpc>
        <a:spcBef>
          <a:spcPts val="1000"/>
        </a:spcBef>
        <a:buClr>
          <a:schemeClr val="tx2"/>
        </a:buClr>
        <a:buFont typeface="Verdana" panose="020B0604030504040204" pitchFamily="34" charset="0"/>
        <a:buChar char="–"/>
        <a:defRPr sz="2000" kern="1200">
          <a:solidFill>
            <a:schemeClr val="tx1"/>
          </a:solidFill>
          <a:latin typeface="+mn-lt"/>
          <a:ea typeface="+mn-ea"/>
          <a:cs typeface="+mn-cs"/>
        </a:defRPr>
      </a:lvl2pPr>
      <a:lvl3pPr marL="946800" indent="-316800" algn="l" defTabSz="914400" rtl="0" eaLnBrk="1" latinLnBrk="0" hangingPunct="1">
        <a:lnSpc>
          <a:spcPct val="90000"/>
        </a:lnSpc>
        <a:spcBef>
          <a:spcPts val="800"/>
        </a:spcBef>
        <a:buClr>
          <a:schemeClr val="tx2"/>
        </a:buClr>
        <a:buFont typeface="Wingdings" panose="05000000000000000000" pitchFamily="2" charset="2"/>
        <a:buChar char="§"/>
        <a:defRPr sz="1800" kern="1200">
          <a:solidFill>
            <a:schemeClr val="tx1"/>
          </a:solidFill>
          <a:latin typeface="+mn-lt"/>
          <a:ea typeface="+mn-ea"/>
          <a:cs typeface="+mn-cs"/>
        </a:defRPr>
      </a:lvl3pPr>
      <a:lvl4pPr marL="1260000" indent="-316800" algn="l" defTabSz="914400" rtl="0" eaLnBrk="1" latinLnBrk="0" hangingPunct="1">
        <a:lnSpc>
          <a:spcPct val="90000"/>
        </a:lnSpc>
        <a:spcBef>
          <a:spcPts val="600"/>
        </a:spcBef>
        <a:buClr>
          <a:schemeClr val="tx2"/>
        </a:buClr>
        <a:buFont typeface="Arial" panose="020B0604020202020204" pitchFamily="34" charset="0"/>
        <a:buChar char="•"/>
        <a:defRPr sz="1800" kern="1200">
          <a:solidFill>
            <a:schemeClr val="tx1"/>
          </a:solidFill>
          <a:latin typeface="+mn-lt"/>
          <a:ea typeface="+mn-ea"/>
          <a:cs typeface="+mn-cs"/>
        </a:defRPr>
      </a:lvl4pPr>
      <a:lvl5pPr marL="1576800" indent="-316800" algn="l" defTabSz="914400" rtl="0" eaLnBrk="1" latinLnBrk="0" hangingPunct="1">
        <a:lnSpc>
          <a:spcPct val="90000"/>
        </a:lnSpc>
        <a:spcBef>
          <a:spcPts val="600"/>
        </a:spcBef>
        <a:buFont typeface="Verdana" panose="020B0604030504040204" pitchFamily="34" charset="0"/>
        <a:buChar char="–"/>
        <a:defRPr sz="1600" kern="1200">
          <a:solidFill>
            <a:schemeClr val="tx2"/>
          </a:solidFill>
          <a:latin typeface="+mn-lt"/>
          <a:ea typeface="+mn-ea"/>
          <a:cs typeface="+mn-cs"/>
        </a:defRPr>
      </a:lvl5pPr>
      <a:lvl6pPr marL="1890000" indent="-316800" algn="l" defTabSz="914400" rtl="0" eaLnBrk="1" latinLnBrk="0" hangingPunct="1">
        <a:lnSpc>
          <a:spcPct val="90000"/>
        </a:lnSpc>
        <a:spcBef>
          <a:spcPts val="600"/>
        </a:spcBef>
        <a:buFont typeface="Arial" panose="020B0604020202020204" pitchFamily="34" charset="0"/>
        <a:buChar char="•"/>
        <a:defRPr sz="1400" kern="1200">
          <a:solidFill>
            <a:schemeClr val="tx1">
              <a:lumMod val="50000"/>
              <a:lumOff val="50000"/>
            </a:schemeClr>
          </a:solidFill>
          <a:latin typeface="+mn-lt"/>
          <a:ea typeface="+mn-ea"/>
          <a:cs typeface="+mn-cs"/>
        </a:defRPr>
      </a:lvl6pPr>
      <a:lvl7pPr marL="72000" indent="-72000" algn="l" defTabSz="914400" rtl="0" eaLnBrk="1" latinLnBrk="0" hangingPunct="1">
        <a:lnSpc>
          <a:spcPct val="90000"/>
        </a:lnSpc>
        <a:spcBef>
          <a:spcPts val="600"/>
        </a:spcBef>
        <a:buSzPct val="25000"/>
        <a:buFont typeface="Verdana" panose="020B0604030504040204" pitchFamily="34" charset="0"/>
        <a:buChar char=" "/>
        <a:defRPr sz="1200" b="1" i="0" kern="1200">
          <a:solidFill>
            <a:schemeClr val="tx2"/>
          </a:solidFill>
          <a:latin typeface="+mn-lt"/>
          <a:ea typeface="+mn-ea"/>
          <a:cs typeface="+mn-cs"/>
        </a:defRPr>
      </a:lvl7pPr>
      <a:lvl8pPr marL="72000" indent="-72000" algn="l" defTabSz="914400" rtl="0" eaLnBrk="1" latinLnBrk="0" hangingPunct="1">
        <a:lnSpc>
          <a:spcPct val="90000"/>
        </a:lnSpc>
        <a:spcBef>
          <a:spcPts val="600"/>
        </a:spcBef>
        <a:buSzPct val="25000"/>
        <a:buFont typeface="Verdana" panose="020B0604030504040204" pitchFamily="34" charset="0"/>
        <a:buChar char=" "/>
        <a:defRPr sz="1200" i="0" kern="1200">
          <a:solidFill>
            <a:schemeClr val="tx1">
              <a:lumMod val="65000"/>
              <a:lumOff val="35000"/>
            </a:schemeClr>
          </a:solidFill>
          <a:latin typeface="+mn-lt"/>
          <a:ea typeface="+mn-ea"/>
          <a:cs typeface="+mn-cs"/>
        </a:defRPr>
      </a:lvl8pPr>
      <a:lvl9pPr marL="216000" indent="-144000" algn="l" defTabSz="914400" rtl="0" eaLnBrk="1" latinLnBrk="0" hangingPunct="1">
        <a:lnSpc>
          <a:spcPct val="90000"/>
        </a:lnSpc>
        <a:spcBef>
          <a:spcPts val="600"/>
        </a:spcBef>
        <a:buClr>
          <a:schemeClr val="tx2"/>
        </a:buClr>
        <a:buFont typeface="Verdana" panose="020B0604030504040204" pitchFamily="34" charset="0"/>
        <a:buChar char="–"/>
        <a:defRPr sz="1200" i="0" kern="1200">
          <a:solidFill>
            <a:schemeClr val="tx1">
              <a:lumMod val="65000"/>
              <a:lumOff val="35000"/>
            </a:schemeClr>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2" pos="7281" userDrawn="1">
          <p15:clr>
            <a:srgbClr val="F26B43"/>
          </p15:clr>
        </p15:guide>
        <p15:guide id="8" orient="horz" pos="3919" userDrawn="1">
          <p15:clr>
            <a:srgbClr val="F26B43"/>
          </p15:clr>
        </p15:guide>
        <p15:guide id="9" pos="3840" userDrawn="1">
          <p15:clr>
            <a:srgbClr val="F26B43"/>
          </p15:clr>
        </p15:guide>
        <p15:guide id="10" orient="horz" pos="2159" userDrawn="1">
          <p15:clr>
            <a:srgbClr val="F26B43"/>
          </p15:clr>
        </p15:guide>
        <p15:guide id="11" pos="400" userDrawn="1">
          <p15:clr>
            <a:srgbClr val="F26B43"/>
          </p15:clr>
        </p15:guide>
        <p15:guide id="12" pos="4128" userDrawn="1">
          <p15:clr>
            <a:srgbClr val="F26B43"/>
          </p15:clr>
        </p15:guide>
        <p15:guide id="13" pos="3552" userDrawn="1">
          <p15:clr>
            <a:srgbClr val="F26B43"/>
          </p15:clr>
        </p15:guide>
        <p15:guide id="14" orient="horz" pos="1275" userDrawn="1">
          <p15:clr>
            <a:srgbClr val="F26B43"/>
          </p15:clr>
        </p15:guide>
        <p15:guide id="15" orient="horz" pos="1434" userDrawn="1">
          <p15:clr>
            <a:srgbClr val="F26B43"/>
          </p15:clr>
        </p15:guide>
        <p15:guide id="16" pos="461" userDrawn="1">
          <p15:clr>
            <a:srgbClr val="F26B43"/>
          </p15:clr>
        </p15:guide>
        <p15:guide id="17" orient="horz" pos="663"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7.pn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7.png"/><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8" Type="http://schemas.openxmlformats.org/officeDocument/2006/relationships/image" Target="../media/image13.svg"/><Relationship Id="rId3" Type="http://schemas.openxmlformats.org/officeDocument/2006/relationships/image" Target="../media/image8.png"/><Relationship Id="rId7" Type="http://schemas.openxmlformats.org/officeDocument/2006/relationships/image" Target="../media/image12.png"/><Relationship Id="rId2" Type="http://schemas.openxmlformats.org/officeDocument/2006/relationships/image" Target="../media/image7.png"/><Relationship Id="rId1" Type="http://schemas.openxmlformats.org/officeDocument/2006/relationships/slideLayout" Target="../slideLayouts/slideLayout4.xml"/><Relationship Id="rId6" Type="http://schemas.openxmlformats.org/officeDocument/2006/relationships/image" Target="../media/image11.svg"/><Relationship Id="rId5" Type="http://schemas.openxmlformats.org/officeDocument/2006/relationships/image" Target="../media/image10.png"/><Relationship Id="rId10" Type="http://schemas.openxmlformats.org/officeDocument/2006/relationships/image" Target="../media/image15.svg"/><Relationship Id="rId4" Type="http://schemas.openxmlformats.org/officeDocument/2006/relationships/image" Target="../media/image9.svg"/><Relationship Id="rId9" Type="http://schemas.openxmlformats.org/officeDocument/2006/relationships/image" Target="../media/image14.png"/></Relationships>
</file>

<file path=ppt/slides/_rels/slide4.xml.rels><?xml version="1.0" encoding="UTF-8" standalone="yes"?>
<Relationships xmlns="http://schemas.openxmlformats.org/package/2006/relationships"><Relationship Id="rId8" Type="http://schemas.openxmlformats.org/officeDocument/2006/relationships/image" Target="../media/image19.png"/><Relationship Id="rId13" Type="http://schemas.microsoft.com/office/2007/relationships/hdphoto" Target="../media/hdphoto6.wdp"/><Relationship Id="rId18" Type="http://schemas.openxmlformats.org/officeDocument/2006/relationships/image" Target="../media/image24.png"/><Relationship Id="rId3" Type="http://schemas.microsoft.com/office/2007/relationships/hdphoto" Target="../media/hdphoto1.wdp"/><Relationship Id="rId7" Type="http://schemas.microsoft.com/office/2007/relationships/hdphoto" Target="../media/hdphoto3.wdp"/><Relationship Id="rId12" Type="http://schemas.openxmlformats.org/officeDocument/2006/relationships/image" Target="../media/image21.png"/><Relationship Id="rId17" Type="http://schemas.microsoft.com/office/2007/relationships/hdphoto" Target="../media/hdphoto8.wdp"/><Relationship Id="rId2" Type="http://schemas.openxmlformats.org/officeDocument/2006/relationships/image" Target="../media/image16.png"/><Relationship Id="rId16" Type="http://schemas.openxmlformats.org/officeDocument/2006/relationships/image" Target="../media/image23.png"/><Relationship Id="rId1" Type="http://schemas.openxmlformats.org/officeDocument/2006/relationships/slideLayout" Target="../slideLayouts/slideLayout3.xml"/><Relationship Id="rId6" Type="http://schemas.openxmlformats.org/officeDocument/2006/relationships/image" Target="../media/image18.png"/><Relationship Id="rId11" Type="http://schemas.microsoft.com/office/2007/relationships/hdphoto" Target="../media/hdphoto5.wdp"/><Relationship Id="rId5" Type="http://schemas.microsoft.com/office/2007/relationships/hdphoto" Target="../media/hdphoto2.wdp"/><Relationship Id="rId15" Type="http://schemas.microsoft.com/office/2007/relationships/hdphoto" Target="../media/hdphoto7.wdp"/><Relationship Id="rId10" Type="http://schemas.openxmlformats.org/officeDocument/2006/relationships/image" Target="../media/image20.png"/><Relationship Id="rId19" Type="http://schemas.microsoft.com/office/2007/relationships/hdphoto" Target="../media/hdphoto9.wdp"/><Relationship Id="rId4" Type="http://schemas.openxmlformats.org/officeDocument/2006/relationships/image" Target="../media/image17.png"/><Relationship Id="rId9" Type="http://schemas.microsoft.com/office/2007/relationships/hdphoto" Target="../media/hdphoto4.wdp"/><Relationship Id="rId14" Type="http://schemas.openxmlformats.org/officeDocument/2006/relationships/image" Target="../media/image22.png"/></Relationships>
</file>

<file path=ppt/slides/_rels/slide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7.png"/><Relationship Id="rId1" Type="http://schemas.openxmlformats.org/officeDocument/2006/relationships/slideLayout" Target="../slideLayouts/slideLayout4.xml"/><Relationship Id="rId5" Type="http://schemas.openxmlformats.org/officeDocument/2006/relationships/image" Target="../media/image27.png"/><Relationship Id="rId4" Type="http://schemas.openxmlformats.org/officeDocument/2006/relationships/image" Target="../media/image26.png"/></Relationships>
</file>

<file path=ppt/slides/_rels/slide9.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image" Target="../media/image7.pn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jdelijke aanduiding voor tekst 2">
            <a:extLst>
              <a:ext uri="{FF2B5EF4-FFF2-40B4-BE49-F238E27FC236}">
                <a16:creationId xmlns:a16="http://schemas.microsoft.com/office/drawing/2014/main" id="{42855D60-9217-4D61-84E0-6F9650B3862A}"/>
              </a:ext>
            </a:extLst>
          </p:cNvPr>
          <p:cNvSpPr>
            <a:spLocks noGrp="1"/>
          </p:cNvSpPr>
          <p:nvPr>
            <p:ph type="body" sz="quarter" idx="10"/>
          </p:nvPr>
        </p:nvSpPr>
        <p:spPr/>
        <p:txBody>
          <a:bodyPr/>
          <a:lstStyle/>
          <a:p>
            <a:r>
              <a:rPr lang="nl-NL" sz="3600" dirty="0"/>
              <a:t>Hervormingsagenda Jeugd</a:t>
            </a:r>
          </a:p>
        </p:txBody>
      </p:sp>
      <p:pic>
        <p:nvPicPr>
          <p:cNvPr id="6" name="Afbeelding 5">
            <a:extLst>
              <a:ext uri="{FF2B5EF4-FFF2-40B4-BE49-F238E27FC236}">
                <a16:creationId xmlns:a16="http://schemas.microsoft.com/office/drawing/2014/main" id="{734CAB3A-D31F-921F-BF94-988D88DA5788}"/>
              </a:ext>
            </a:extLst>
          </p:cNvPr>
          <p:cNvPicPr>
            <a:picLocks noChangeAspect="1"/>
          </p:cNvPicPr>
          <p:nvPr/>
        </p:nvPicPr>
        <p:blipFill>
          <a:blip r:embed="rId2"/>
          <a:stretch>
            <a:fillRect/>
          </a:stretch>
        </p:blipFill>
        <p:spPr>
          <a:xfrm>
            <a:off x="4950402" y="4500017"/>
            <a:ext cx="1883735" cy="1681349"/>
          </a:xfrm>
          <a:prstGeom prst="rect">
            <a:avLst/>
          </a:prstGeom>
        </p:spPr>
      </p:pic>
      <p:sp>
        <p:nvSpPr>
          <p:cNvPr id="2" name="Ondertitel 1">
            <a:extLst>
              <a:ext uri="{FF2B5EF4-FFF2-40B4-BE49-F238E27FC236}">
                <a16:creationId xmlns:a16="http://schemas.microsoft.com/office/drawing/2014/main" id="{D752C4F4-3ADC-A77D-969B-2C3ED11DF6A3}"/>
              </a:ext>
            </a:extLst>
          </p:cNvPr>
          <p:cNvSpPr>
            <a:spLocks noGrp="1"/>
          </p:cNvSpPr>
          <p:nvPr>
            <p:ph type="subTitle" idx="1"/>
          </p:nvPr>
        </p:nvSpPr>
        <p:spPr>
          <a:xfrm>
            <a:off x="543505" y="3065193"/>
            <a:ext cx="8242231" cy="1917078"/>
          </a:xfrm>
        </p:spPr>
        <p:txBody>
          <a:bodyPr/>
          <a:lstStyle/>
          <a:p>
            <a:endParaRPr lang="nl-NL" dirty="0"/>
          </a:p>
          <a:p>
            <a:r>
              <a:rPr lang="nl-NL" dirty="0"/>
              <a:t>Presentatie Jeugdzorgboeren</a:t>
            </a:r>
          </a:p>
          <a:p>
            <a:endParaRPr lang="nl-NL" dirty="0"/>
          </a:p>
          <a:p>
            <a:r>
              <a:rPr lang="nl-NL" dirty="0"/>
              <a:t>Jan Jaap Janse</a:t>
            </a:r>
          </a:p>
        </p:txBody>
      </p:sp>
      <p:sp>
        <p:nvSpPr>
          <p:cNvPr id="4" name="Tijdelijke aanduiding voor tekst 3">
            <a:extLst>
              <a:ext uri="{FF2B5EF4-FFF2-40B4-BE49-F238E27FC236}">
                <a16:creationId xmlns:a16="http://schemas.microsoft.com/office/drawing/2014/main" id="{4012E451-C77A-AC15-1D2F-2EE787CB4A2B}"/>
              </a:ext>
            </a:extLst>
          </p:cNvPr>
          <p:cNvSpPr>
            <a:spLocks noGrp="1"/>
          </p:cNvSpPr>
          <p:nvPr>
            <p:ph type="body" sz="quarter" idx="11"/>
          </p:nvPr>
        </p:nvSpPr>
        <p:spPr/>
        <p:txBody>
          <a:bodyPr/>
          <a:lstStyle/>
          <a:p>
            <a:r>
              <a:rPr lang="nl-NL" dirty="0"/>
              <a:t>11 April 2024</a:t>
            </a:r>
          </a:p>
        </p:txBody>
      </p:sp>
    </p:spTree>
    <p:extLst>
      <p:ext uri="{BB962C8B-B14F-4D97-AF65-F5344CB8AC3E}">
        <p14:creationId xmlns:p14="http://schemas.microsoft.com/office/powerpoint/2010/main" val="410314877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inhoud 1">
            <a:extLst>
              <a:ext uri="{FF2B5EF4-FFF2-40B4-BE49-F238E27FC236}">
                <a16:creationId xmlns:a16="http://schemas.microsoft.com/office/drawing/2014/main" id="{2A17894E-4E02-2B79-2B9D-859B77115D58}"/>
              </a:ext>
            </a:extLst>
          </p:cNvPr>
          <p:cNvSpPr>
            <a:spLocks noGrp="1"/>
          </p:cNvSpPr>
          <p:nvPr>
            <p:ph idx="1"/>
          </p:nvPr>
        </p:nvSpPr>
        <p:spPr/>
        <p:txBody>
          <a:bodyPr numCol="1">
            <a:normAutofit/>
          </a:bodyPr>
          <a:lstStyle/>
          <a:p>
            <a:r>
              <a:rPr lang="nl-NL" sz="1800" dirty="0">
                <a:effectLst/>
                <a:latin typeface="Verdana" panose="020B0604030504040204" pitchFamily="34" charset="0"/>
                <a:ea typeface="Times New Roman" panose="02020603050405020304" pitchFamily="18" charset="0"/>
                <a:cs typeface="Calibri" panose="020F0502020204030204" pitchFamily="34" charset="0"/>
              </a:rPr>
              <a:t>Probleem: elke gemeente stelt andere (</a:t>
            </a:r>
            <a:r>
              <a:rPr lang="nl-NL" sz="1800" dirty="0" err="1">
                <a:effectLst/>
                <a:latin typeface="Verdana" panose="020B0604030504040204" pitchFamily="34" charset="0"/>
                <a:ea typeface="Times New Roman" panose="02020603050405020304" pitchFamily="18" charset="0"/>
                <a:cs typeface="Calibri" panose="020F0502020204030204" pitchFamily="34" charset="0"/>
              </a:rPr>
              <a:t>kwaliteits</a:t>
            </a:r>
            <a:r>
              <a:rPr lang="nl-NL" sz="1800" dirty="0">
                <a:effectLst/>
                <a:latin typeface="Verdana" panose="020B0604030504040204" pitchFamily="34" charset="0"/>
                <a:ea typeface="Times New Roman" panose="02020603050405020304" pitchFamily="18" charset="0"/>
                <a:cs typeface="Calibri" panose="020F0502020204030204" pitchFamily="34" charset="0"/>
              </a:rPr>
              <a:t>)eisen</a:t>
            </a:r>
          </a:p>
          <a:p>
            <a:r>
              <a:rPr lang="nl-NL" sz="1800" dirty="0">
                <a:latin typeface="Verdana" panose="020B0604030504040204" pitchFamily="34" charset="0"/>
                <a:ea typeface="Times New Roman" panose="02020603050405020304" pitchFamily="18" charset="0"/>
                <a:cs typeface="Calibri" panose="020F0502020204030204" pitchFamily="34" charset="0"/>
              </a:rPr>
              <a:t>Wat is er al?</a:t>
            </a:r>
          </a:p>
          <a:p>
            <a:pPr lvl="1"/>
            <a:r>
              <a:rPr lang="nl-NL" sz="1400" dirty="0">
                <a:latin typeface="Verdana" panose="020B0604030504040204" pitchFamily="34" charset="0"/>
                <a:ea typeface="Times New Roman" panose="02020603050405020304" pitchFamily="18" charset="0"/>
                <a:cs typeface="Calibri" panose="020F0502020204030204" pitchFamily="34" charset="0"/>
              </a:rPr>
              <a:t>Diverse kwaliteitsstandaarden, beroepscodes en handreikingen</a:t>
            </a:r>
          </a:p>
          <a:p>
            <a:r>
              <a:rPr lang="nl-NL" sz="1800" dirty="0">
                <a:latin typeface="Verdana" panose="020B0604030504040204" pitchFamily="34" charset="0"/>
                <a:ea typeface="Times New Roman" panose="02020603050405020304" pitchFamily="18" charset="0"/>
                <a:cs typeface="Calibri" panose="020F0502020204030204" pitchFamily="34" charset="0"/>
              </a:rPr>
              <a:t>Wat doet de HA hieraan?</a:t>
            </a:r>
          </a:p>
          <a:p>
            <a:pPr lvl="1"/>
            <a:r>
              <a:rPr lang="nl-NL" sz="1400" dirty="0">
                <a:latin typeface="Verdana" panose="020B0604030504040204" pitchFamily="34" charset="0"/>
                <a:ea typeface="Times New Roman" panose="02020603050405020304" pitchFamily="18" charset="0"/>
                <a:cs typeface="Calibri" panose="020F0502020204030204" pitchFamily="34" charset="0"/>
              </a:rPr>
              <a:t>Zorgvormenlijst: specialistische zorg wordt straks op minimaal regionaal niveau ingekocht.</a:t>
            </a:r>
          </a:p>
          <a:p>
            <a:pPr lvl="1"/>
            <a:r>
              <a:rPr lang="nl-NL" sz="1400" dirty="0">
                <a:latin typeface="Verdana" panose="020B0604030504040204" pitchFamily="34" charset="0"/>
                <a:ea typeface="Times New Roman" panose="02020603050405020304" pitchFamily="18" charset="0"/>
                <a:cs typeface="Calibri" panose="020F0502020204030204" pitchFamily="34" charset="0"/>
              </a:rPr>
              <a:t>Regio’s: de regio’s worden wettelijk vastgelegd. </a:t>
            </a:r>
          </a:p>
          <a:p>
            <a:pPr lvl="1"/>
            <a:r>
              <a:rPr lang="nl-NL" sz="1400" dirty="0">
                <a:latin typeface="Verdana" panose="020B0604030504040204" pitchFamily="34" charset="0"/>
                <a:ea typeface="Times New Roman" panose="02020603050405020304" pitchFamily="18" charset="0"/>
                <a:cs typeface="Calibri" panose="020F0502020204030204" pitchFamily="34" charset="0"/>
              </a:rPr>
              <a:t>Verwachting is dat ook niet-specialistische zorg straks vaker op regioniveau wordt ingekocht.</a:t>
            </a:r>
            <a:endParaRPr lang="nl-NL" sz="1200" dirty="0">
              <a:latin typeface="Verdana" panose="020B0604030504040204" pitchFamily="34" charset="0"/>
              <a:ea typeface="Times New Roman" panose="02020603050405020304" pitchFamily="18" charset="0"/>
              <a:cs typeface="Calibri" panose="020F0502020204030204" pitchFamily="34" charset="0"/>
            </a:endParaRPr>
          </a:p>
          <a:p>
            <a:r>
              <a:rPr lang="nl-NL" sz="1800" dirty="0">
                <a:latin typeface="Verdana" panose="020B0604030504040204" pitchFamily="34" charset="0"/>
                <a:ea typeface="Times New Roman" panose="02020603050405020304" pitchFamily="18" charset="0"/>
                <a:cs typeface="Calibri" panose="020F0502020204030204" pitchFamily="34" charset="0"/>
              </a:rPr>
              <a:t>Wat raadt VWS aan?</a:t>
            </a:r>
          </a:p>
          <a:p>
            <a:pPr lvl="1"/>
            <a:r>
              <a:rPr lang="nl-NL" sz="1400" dirty="0">
                <a:latin typeface="Verdana" panose="020B0604030504040204" pitchFamily="34" charset="0"/>
                <a:ea typeface="Times New Roman" panose="02020603050405020304" pitchFamily="18" charset="0"/>
                <a:cs typeface="Calibri" panose="020F0502020204030204" pitchFamily="34" charset="0"/>
              </a:rPr>
              <a:t>Zelf transparant maken waarop je wil worden getoetst.</a:t>
            </a:r>
          </a:p>
          <a:p>
            <a:pPr lvl="1"/>
            <a:r>
              <a:rPr lang="nl-NL" sz="1400" dirty="0">
                <a:latin typeface="Verdana" panose="020B0604030504040204" pitchFamily="34" charset="0"/>
                <a:ea typeface="Times New Roman" panose="02020603050405020304" pitchFamily="18" charset="0"/>
                <a:cs typeface="Calibri" panose="020F0502020204030204" pitchFamily="34" charset="0"/>
              </a:rPr>
              <a:t>Kwaliteitsinstrumenten gebruiken.</a:t>
            </a:r>
          </a:p>
          <a:p>
            <a:pPr lvl="1"/>
            <a:r>
              <a:rPr lang="nl-NL" sz="1400" dirty="0">
                <a:latin typeface="Verdana" panose="020B0604030504040204" pitchFamily="34" charset="0"/>
                <a:ea typeface="Times New Roman" panose="02020603050405020304" pitchFamily="18" charset="0"/>
                <a:cs typeface="Calibri" panose="020F0502020204030204" pitchFamily="34" charset="0"/>
              </a:rPr>
              <a:t>Nee durven zeggen</a:t>
            </a:r>
          </a:p>
          <a:p>
            <a:pPr lvl="1"/>
            <a:endParaRPr lang="nl-NL" sz="1200" dirty="0">
              <a:latin typeface="Verdana" panose="020B0604030504040204" pitchFamily="34" charset="0"/>
              <a:ea typeface="Times New Roman" panose="02020603050405020304" pitchFamily="18" charset="0"/>
              <a:cs typeface="Calibri" panose="020F0502020204030204" pitchFamily="34" charset="0"/>
            </a:endParaRPr>
          </a:p>
          <a:p>
            <a:pPr lvl="1"/>
            <a:endParaRPr lang="nl-NL" sz="1400" dirty="0">
              <a:effectLst/>
              <a:latin typeface="Verdana" panose="020B0604030504040204" pitchFamily="34" charset="0"/>
              <a:ea typeface="Times New Roman" panose="02020603050405020304" pitchFamily="18" charset="0"/>
              <a:cs typeface="Calibri" panose="020F0502020204030204" pitchFamily="34" charset="0"/>
            </a:endParaRPr>
          </a:p>
        </p:txBody>
      </p:sp>
      <p:sp>
        <p:nvSpPr>
          <p:cNvPr id="3" name="Tijdelijke aanduiding voor datum 2">
            <a:extLst>
              <a:ext uri="{FF2B5EF4-FFF2-40B4-BE49-F238E27FC236}">
                <a16:creationId xmlns:a16="http://schemas.microsoft.com/office/drawing/2014/main" id="{CFFF5942-0057-EEDE-45BA-BEC38D995EA6}"/>
              </a:ext>
            </a:extLst>
          </p:cNvPr>
          <p:cNvSpPr>
            <a:spLocks noGrp="1"/>
          </p:cNvSpPr>
          <p:nvPr>
            <p:ph type="dt" sz="half" idx="10"/>
          </p:nvPr>
        </p:nvSpPr>
        <p:spPr/>
        <p:txBody>
          <a:bodyPr/>
          <a:lstStyle/>
          <a:p>
            <a:endParaRPr lang="nl-NL" dirty="0"/>
          </a:p>
        </p:txBody>
      </p:sp>
      <p:sp>
        <p:nvSpPr>
          <p:cNvPr id="4" name="Tijdelijke aanduiding voor voettekst 3">
            <a:extLst>
              <a:ext uri="{FF2B5EF4-FFF2-40B4-BE49-F238E27FC236}">
                <a16:creationId xmlns:a16="http://schemas.microsoft.com/office/drawing/2014/main" id="{C50BCC70-9658-9556-5204-C7E791A8CBC9}"/>
              </a:ext>
            </a:extLst>
          </p:cNvPr>
          <p:cNvSpPr>
            <a:spLocks noGrp="1"/>
          </p:cNvSpPr>
          <p:nvPr>
            <p:ph type="ftr" sz="quarter" idx="11"/>
          </p:nvPr>
        </p:nvSpPr>
        <p:spPr/>
        <p:txBody>
          <a:bodyPr/>
          <a:lstStyle/>
          <a:p>
            <a:endParaRPr lang="nl-NL" dirty="0"/>
          </a:p>
        </p:txBody>
      </p:sp>
      <p:sp>
        <p:nvSpPr>
          <p:cNvPr id="5" name="Tijdelijke aanduiding voor dianummer 4">
            <a:extLst>
              <a:ext uri="{FF2B5EF4-FFF2-40B4-BE49-F238E27FC236}">
                <a16:creationId xmlns:a16="http://schemas.microsoft.com/office/drawing/2014/main" id="{759038E1-8EB6-3DA3-651A-1B7611A361B2}"/>
              </a:ext>
            </a:extLst>
          </p:cNvPr>
          <p:cNvSpPr>
            <a:spLocks noGrp="1"/>
          </p:cNvSpPr>
          <p:nvPr>
            <p:ph type="sldNum" sz="quarter" idx="12"/>
          </p:nvPr>
        </p:nvSpPr>
        <p:spPr/>
        <p:txBody>
          <a:bodyPr/>
          <a:lstStyle/>
          <a:p>
            <a:fld id="{10A0A6AF-03C5-477E-939A-E28F7E7F05EA}" type="slidenum">
              <a:rPr lang="nl-NL" smtClean="0"/>
              <a:pPr/>
              <a:t>10</a:t>
            </a:fld>
            <a:endParaRPr lang="nl-NL" dirty="0"/>
          </a:p>
        </p:txBody>
      </p:sp>
      <p:sp>
        <p:nvSpPr>
          <p:cNvPr id="6" name="Titel 5">
            <a:extLst>
              <a:ext uri="{FF2B5EF4-FFF2-40B4-BE49-F238E27FC236}">
                <a16:creationId xmlns:a16="http://schemas.microsoft.com/office/drawing/2014/main" id="{0968B067-03BD-4773-DE6F-758E6029B165}"/>
              </a:ext>
            </a:extLst>
          </p:cNvPr>
          <p:cNvSpPr>
            <a:spLocks noGrp="1"/>
          </p:cNvSpPr>
          <p:nvPr>
            <p:ph type="title"/>
          </p:nvPr>
        </p:nvSpPr>
        <p:spPr/>
        <p:txBody>
          <a:bodyPr/>
          <a:lstStyle/>
          <a:p>
            <a:r>
              <a:rPr lang="nl-NL" dirty="0"/>
              <a:t>Versnippering en regionalisering</a:t>
            </a:r>
          </a:p>
        </p:txBody>
      </p:sp>
      <p:pic>
        <p:nvPicPr>
          <p:cNvPr id="8" name="Afbeelding 7">
            <a:extLst>
              <a:ext uri="{FF2B5EF4-FFF2-40B4-BE49-F238E27FC236}">
                <a16:creationId xmlns:a16="http://schemas.microsoft.com/office/drawing/2014/main" id="{A7AA697F-7B81-BE76-B7FE-A5F6BB571CAC}"/>
              </a:ext>
            </a:extLst>
          </p:cNvPr>
          <p:cNvPicPr>
            <a:picLocks noChangeAspect="1"/>
          </p:cNvPicPr>
          <p:nvPr/>
        </p:nvPicPr>
        <p:blipFill>
          <a:blip r:embed="rId2"/>
          <a:stretch>
            <a:fillRect/>
          </a:stretch>
        </p:blipFill>
        <p:spPr>
          <a:xfrm>
            <a:off x="0" y="0"/>
            <a:ext cx="133164" cy="6858000"/>
          </a:xfrm>
          <a:prstGeom prst="rect">
            <a:avLst/>
          </a:prstGeom>
        </p:spPr>
      </p:pic>
      <p:pic>
        <p:nvPicPr>
          <p:cNvPr id="7" name="Afbeelding 6">
            <a:extLst>
              <a:ext uri="{FF2B5EF4-FFF2-40B4-BE49-F238E27FC236}">
                <a16:creationId xmlns:a16="http://schemas.microsoft.com/office/drawing/2014/main" id="{769A8A59-DD02-32D0-FB65-5F602ECA40E3}"/>
              </a:ext>
            </a:extLst>
          </p:cNvPr>
          <p:cNvPicPr>
            <a:picLocks noChangeAspect="1"/>
          </p:cNvPicPr>
          <p:nvPr/>
        </p:nvPicPr>
        <p:blipFill>
          <a:blip r:embed="rId3"/>
          <a:stretch>
            <a:fillRect/>
          </a:stretch>
        </p:blipFill>
        <p:spPr>
          <a:xfrm>
            <a:off x="8892015" y="265610"/>
            <a:ext cx="2859025" cy="3403600"/>
          </a:xfrm>
          <a:prstGeom prst="rect">
            <a:avLst/>
          </a:prstGeom>
          <a:noFill/>
        </p:spPr>
      </p:pic>
    </p:spTree>
    <p:extLst>
      <p:ext uri="{BB962C8B-B14F-4D97-AF65-F5344CB8AC3E}">
        <p14:creationId xmlns:p14="http://schemas.microsoft.com/office/powerpoint/2010/main" val="43402820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inhoud 1">
            <a:extLst>
              <a:ext uri="{FF2B5EF4-FFF2-40B4-BE49-F238E27FC236}">
                <a16:creationId xmlns:a16="http://schemas.microsoft.com/office/drawing/2014/main" id="{2A17894E-4E02-2B79-2B9D-859B77115D58}"/>
              </a:ext>
            </a:extLst>
          </p:cNvPr>
          <p:cNvSpPr>
            <a:spLocks noGrp="1"/>
          </p:cNvSpPr>
          <p:nvPr>
            <p:ph idx="1"/>
          </p:nvPr>
        </p:nvSpPr>
        <p:spPr>
          <a:xfrm>
            <a:off x="634206" y="1291957"/>
            <a:ext cx="10923588" cy="4568515"/>
          </a:xfrm>
        </p:spPr>
        <p:txBody>
          <a:bodyPr numCol="1">
            <a:normAutofit fontScale="92500" lnSpcReduction="20000"/>
          </a:bodyPr>
          <a:lstStyle/>
          <a:p>
            <a:r>
              <a:rPr lang="nl-NL" sz="1800" dirty="0">
                <a:effectLst/>
                <a:latin typeface="Verdana" panose="020B0604030504040204" pitchFamily="34" charset="0"/>
                <a:ea typeface="Times New Roman" panose="02020603050405020304" pitchFamily="18" charset="0"/>
                <a:cs typeface="Calibri" panose="020F0502020204030204" pitchFamily="34" charset="0"/>
              </a:rPr>
              <a:t>Regio’s:</a:t>
            </a:r>
          </a:p>
          <a:p>
            <a:pPr marL="656100" lvl="1" indent="-342900">
              <a:buFont typeface="+mj-lt"/>
              <a:buAutoNum type="arabicPeriod"/>
            </a:pPr>
            <a:r>
              <a:rPr lang="nl-NL" sz="1400" dirty="0">
                <a:effectLst/>
                <a:latin typeface="Verdana" panose="020B0604030504040204" pitchFamily="34" charset="0"/>
                <a:ea typeface="Times New Roman" panose="02020603050405020304" pitchFamily="18" charset="0"/>
                <a:cs typeface="Calibri" panose="020F0502020204030204" pitchFamily="34" charset="0"/>
              </a:rPr>
              <a:t>Zelfscan (nov 23 – jan 24)</a:t>
            </a:r>
          </a:p>
          <a:p>
            <a:pPr marL="656100" lvl="1" indent="-342900">
              <a:buFont typeface="+mj-lt"/>
              <a:buAutoNum type="arabicPeriod"/>
            </a:pPr>
            <a:r>
              <a:rPr lang="nl-NL" sz="1400" dirty="0">
                <a:effectLst/>
                <a:latin typeface="Verdana" panose="020B0604030504040204" pitchFamily="34" charset="0"/>
                <a:ea typeface="Times New Roman" panose="02020603050405020304" pitchFamily="18" charset="0"/>
                <a:cs typeface="Calibri" panose="020F0502020204030204" pitchFamily="34" charset="0"/>
              </a:rPr>
              <a:t>Verdiepende gesprekken met regio’s (april 24)</a:t>
            </a:r>
          </a:p>
          <a:p>
            <a:pPr marL="656100" lvl="1" indent="-342900">
              <a:buFont typeface="+mj-lt"/>
              <a:buAutoNum type="arabicPeriod"/>
            </a:pPr>
            <a:r>
              <a:rPr lang="nl-NL" sz="1400" dirty="0">
                <a:latin typeface="Verdana" panose="020B0604030504040204" pitchFamily="34" charset="0"/>
                <a:ea typeface="Times New Roman" panose="02020603050405020304" pitchFamily="18" charset="0"/>
                <a:cs typeface="Calibri" panose="020F0502020204030204" pitchFamily="34" charset="0"/>
              </a:rPr>
              <a:t>Verbeterplannen om robuust te worden (tot zomer 24)</a:t>
            </a:r>
          </a:p>
          <a:p>
            <a:pPr marL="656100" lvl="1" indent="-342900">
              <a:buFont typeface="+mj-lt"/>
              <a:buAutoNum type="arabicPeriod"/>
            </a:pPr>
            <a:r>
              <a:rPr lang="nl-NL" sz="1400" dirty="0">
                <a:effectLst/>
                <a:latin typeface="Verdana" panose="020B0604030504040204" pitchFamily="34" charset="0"/>
                <a:ea typeface="Times New Roman" panose="02020603050405020304" pitchFamily="18" charset="0"/>
                <a:cs typeface="Calibri" panose="020F0502020204030204" pitchFamily="34" charset="0"/>
              </a:rPr>
              <a:t>Besluitvorming over regio-indeling en verwerking in </a:t>
            </a:r>
            <a:r>
              <a:rPr lang="nl-NL" sz="1400" dirty="0" err="1">
                <a:effectLst/>
                <a:latin typeface="Verdana" panose="020B0604030504040204" pitchFamily="34" charset="0"/>
                <a:ea typeface="Times New Roman" panose="02020603050405020304" pitchFamily="18" charset="0"/>
                <a:cs typeface="Calibri" panose="020F0502020204030204" pitchFamily="34" charset="0"/>
              </a:rPr>
              <a:t>Amvb</a:t>
            </a:r>
            <a:r>
              <a:rPr lang="nl-NL" sz="1400" dirty="0">
                <a:effectLst/>
                <a:latin typeface="Verdana" panose="020B0604030504040204" pitchFamily="34" charset="0"/>
                <a:ea typeface="Times New Roman" panose="02020603050405020304" pitchFamily="18" charset="0"/>
                <a:cs typeface="Calibri" panose="020F0502020204030204" pitchFamily="34" charset="0"/>
              </a:rPr>
              <a:t> (zomer 24)</a:t>
            </a:r>
          </a:p>
          <a:p>
            <a:pPr marL="656100" lvl="1" indent="-342900">
              <a:buFont typeface="+mj-lt"/>
              <a:buAutoNum type="arabicPeriod"/>
            </a:pPr>
            <a:r>
              <a:rPr lang="nl-NL" sz="1400" dirty="0">
                <a:effectLst/>
                <a:latin typeface="Verdana" panose="020B0604030504040204" pitchFamily="34" charset="0"/>
                <a:ea typeface="Times New Roman" panose="02020603050405020304" pitchFamily="18" charset="0"/>
                <a:cs typeface="Calibri" panose="020F0502020204030204" pitchFamily="34" charset="0"/>
              </a:rPr>
              <a:t>Implementatie: alle regio’s krijgen 1 jaar na inwerkingtreding </a:t>
            </a:r>
            <a:r>
              <a:rPr lang="nl-NL" sz="1400" dirty="0" err="1">
                <a:effectLst/>
                <a:latin typeface="Verdana" panose="020B0604030504040204" pitchFamily="34" charset="0"/>
                <a:ea typeface="Times New Roman" panose="02020603050405020304" pitchFamily="18" charset="0"/>
                <a:cs typeface="Calibri" panose="020F0502020204030204" pitchFamily="34" charset="0"/>
              </a:rPr>
              <a:t>Amvb</a:t>
            </a:r>
            <a:endParaRPr lang="nl-NL" sz="1400" dirty="0">
              <a:effectLst/>
              <a:latin typeface="Verdana" panose="020B0604030504040204" pitchFamily="34" charset="0"/>
              <a:ea typeface="Times New Roman" panose="02020603050405020304" pitchFamily="18" charset="0"/>
              <a:cs typeface="Calibri" panose="020F0502020204030204" pitchFamily="34" charset="0"/>
            </a:endParaRPr>
          </a:p>
          <a:p>
            <a:pPr marL="313200" lvl="1" indent="0">
              <a:buNone/>
            </a:pPr>
            <a:endParaRPr lang="nl-NL" sz="1400" dirty="0">
              <a:latin typeface="Verdana" panose="020B0604030504040204" pitchFamily="34" charset="0"/>
              <a:ea typeface="Times New Roman" panose="02020603050405020304" pitchFamily="18" charset="0"/>
              <a:cs typeface="Calibri" panose="020F0502020204030204" pitchFamily="34" charset="0"/>
            </a:endParaRPr>
          </a:p>
          <a:p>
            <a:r>
              <a:rPr lang="nl-NL" sz="1800" dirty="0">
                <a:latin typeface="Verdana" panose="020B0604030504040204" pitchFamily="34" charset="0"/>
                <a:ea typeface="Times New Roman" panose="02020603050405020304" pitchFamily="18" charset="0"/>
                <a:cs typeface="Calibri" panose="020F0502020204030204" pitchFamily="34" charset="0"/>
              </a:rPr>
              <a:t>Voorlopige zorgvormenlijst:</a:t>
            </a:r>
            <a:endParaRPr lang="nl-NL" sz="1800" dirty="0">
              <a:effectLst/>
              <a:latin typeface="Verdana" panose="020B0604030504040204" pitchFamily="34" charset="0"/>
              <a:ea typeface="Times New Roman" panose="02020603050405020304" pitchFamily="18" charset="0"/>
              <a:cs typeface="Calibri" panose="020F0502020204030204" pitchFamily="34" charset="0"/>
            </a:endParaRPr>
          </a:p>
          <a:p>
            <a:pPr lvl="1"/>
            <a:r>
              <a:rPr lang="nl-NL" sz="1400" dirty="0">
                <a:effectLst/>
                <a:latin typeface="Verdana" panose="020B0604030504040204" pitchFamily="34" charset="0"/>
                <a:ea typeface="Times New Roman" panose="02020603050405020304" pitchFamily="18" charset="0"/>
                <a:cs typeface="Calibri" panose="020F0502020204030204" pitchFamily="34" charset="0"/>
              </a:rPr>
              <a:t>Alle vormen van jeugdhulp met verblijf, inclusief pleegzorg</a:t>
            </a:r>
          </a:p>
          <a:p>
            <a:pPr lvl="1"/>
            <a:r>
              <a:rPr lang="nl-NL" sz="1400" dirty="0">
                <a:effectLst/>
                <a:latin typeface="Verdana" panose="020B0604030504040204" pitchFamily="34" charset="0"/>
                <a:ea typeface="Times New Roman" panose="02020603050405020304" pitchFamily="18" charset="0"/>
                <a:cs typeface="Calibri" panose="020F0502020204030204" pitchFamily="34" charset="0"/>
              </a:rPr>
              <a:t>Jeugdhulp in strafrechtelijk kader </a:t>
            </a:r>
          </a:p>
          <a:p>
            <a:pPr lvl="1"/>
            <a:r>
              <a:rPr lang="nl-NL" sz="1400" dirty="0">
                <a:effectLst/>
                <a:latin typeface="Verdana" panose="020B0604030504040204" pitchFamily="34" charset="0"/>
                <a:ea typeface="Times New Roman" panose="02020603050405020304" pitchFamily="18" charset="0"/>
                <a:cs typeface="Calibri" panose="020F0502020204030204" pitchFamily="34" charset="0"/>
              </a:rPr>
              <a:t>Alle crisisjeugdhulp die 24/7 beschikbaar moet zijn</a:t>
            </a:r>
          </a:p>
          <a:p>
            <a:pPr lvl="1"/>
            <a:r>
              <a:rPr lang="nl-NL" sz="1400" dirty="0">
                <a:effectLst/>
                <a:latin typeface="Verdana" panose="020B0604030504040204" pitchFamily="34" charset="0"/>
                <a:ea typeface="Times New Roman" panose="02020603050405020304" pitchFamily="18" charset="0"/>
                <a:cs typeface="Calibri" panose="020F0502020204030204" pitchFamily="34" charset="0"/>
              </a:rPr>
              <a:t>Dagbehandeling in groepsverband </a:t>
            </a:r>
          </a:p>
          <a:p>
            <a:pPr lvl="1"/>
            <a:r>
              <a:rPr lang="nl-NL" sz="1400" dirty="0">
                <a:effectLst/>
                <a:latin typeface="Verdana" panose="020B0604030504040204" pitchFamily="34" charset="0"/>
                <a:ea typeface="Times New Roman" panose="02020603050405020304" pitchFamily="18" charset="0"/>
                <a:cs typeface="Calibri" panose="020F0502020204030204" pitchFamily="34" charset="0"/>
              </a:rPr>
              <a:t>Specialistische, vaak multidisciplinaire jeugdhulp gericht op meervoudige en/of complexe problematiek</a:t>
            </a:r>
          </a:p>
          <a:p>
            <a:pPr lvl="1"/>
            <a:r>
              <a:rPr lang="nl-NL" sz="1400" dirty="0">
                <a:effectLst/>
                <a:latin typeface="Verdana" panose="020B0604030504040204" pitchFamily="34" charset="0"/>
                <a:ea typeface="Times New Roman" panose="02020603050405020304" pitchFamily="18" charset="0"/>
                <a:cs typeface="Calibri" panose="020F0502020204030204" pitchFamily="34" charset="0"/>
              </a:rPr>
              <a:t>(Hoog-)specialistische zorg gericht op specifieke problematiek</a:t>
            </a:r>
          </a:p>
          <a:p>
            <a:pPr marL="313200" lvl="1" indent="0">
              <a:buNone/>
            </a:pPr>
            <a:endParaRPr lang="nl-NL" sz="1400" dirty="0">
              <a:latin typeface="Verdana" panose="020B0604030504040204" pitchFamily="34" charset="0"/>
              <a:ea typeface="Times New Roman" panose="02020603050405020304" pitchFamily="18" charset="0"/>
              <a:cs typeface="Calibri" panose="020F0502020204030204" pitchFamily="34" charset="0"/>
            </a:endParaRPr>
          </a:p>
          <a:p>
            <a:pPr marL="313200" lvl="1" indent="0">
              <a:buNone/>
            </a:pPr>
            <a:r>
              <a:rPr lang="nl-NL" sz="1400" dirty="0">
                <a:effectLst/>
                <a:latin typeface="Verdana" panose="020B0604030504040204" pitchFamily="34" charset="0"/>
                <a:ea typeface="Times New Roman" panose="02020603050405020304" pitchFamily="18" charset="0"/>
                <a:cs typeface="Calibri" panose="020F0502020204030204" pitchFamily="34" charset="0"/>
              </a:rPr>
              <a:t>Nu praktijktest om bruikbaarheid en financiële effecten te testen.</a:t>
            </a:r>
          </a:p>
          <a:p>
            <a:pPr lvl="1"/>
            <a:endParaRPr lang="nl-NL" sz="1400" dirty="0">
              <a:latin typeface="Verdana" panose="020B0604030504040204" pitchFamily="34" charset="0"/>
              <a:ea typeface="Times New Roman" panose="02020603050405020304" pitchFamily="18" charset="0"/>
              <a:cs typeface="Calibri" panose="020F0502020204030204" pitchFamily="34" charset="0"/>
            </a:endParaRPr>
          </a:p>
          <a:p>
            <a:pPr lvl="1"/>
            <a:endParaRPr lang="nl-NL" sz="1400" dirty="0">
              <a:effectLst/>
              <a:latin typeface="Verdana" panose="020B0604030504040204" pitchFamily="34" charset="0"/>
              <a:ea typeface="Times New Roman" panose="02020603050405020304" pitchFamily="18" charset="0"/>
              <a:cs typeface="Calibri" panose="020F0502020204030204" pitchFamily="34" charset="0"/>
            </a:endParaRPr>
          </a:p>
          <a:p>
            <a:pPr lvl="1"/>
            <a:endParaRPr lang="nl-NL" sz="1400" dirty="0">
              <a:effectLst/>
              <a:latin typeface="Verdana" panose="020B0604030504040204" pitchFamily="34" charset="0"/>
              <a:ea typeface="Times New Roman" panose="02020603050405020304" pitchFamily="18" charset="0"/>
              <a:cs typeface="Calibri" panose="020F0502020204030204" pitchFamily="34" charset="0"/>
            </a:endParaRPr>
          </a:p>
          <a:p>
            <a:pPr lvl="1"/>
            <a:endParaRPr lang="nl-NL" sz="1200" dirty="0">
              <a:latin typeface="Verdana" panose="020B0604030504040204" pitchFamily="34" charset="0"/>
              <a:ea typeface="Times New Roman" panose="02020603050405020304" pitchFamily="18" charset="0"/>
              <a:cs typeface="Calibri" panose="020F0502020204030204" pitchFamily="34" charset="0"/>
            </a:endParaRPr>
          </a:p>
          <a:p>
            <a:pPr lvl="1"/>
            <a:endParaRPr lang="nl-NL" sz="1400" dirty="0">
              <a:effectLst/>
              <a:latin typeface="Verdana" panose="020B0604030504040204" pitchFamily="34" charset="0"/>
              <a:ea typeface="Times New Roman" panose="02020603050405020304" pitchFamily="18" charset="0"/>
              <a:cs typeface="Calibri" panose="020F0502020204030204" pitchFamily="34" charset="0"/>
            </a:endParaRPr>
          </a:p>
        </p:txBody>
      </p:sp>
      <p:sp>
        <p:nvSpPr>
          <p:cNvPr id="3" name="Tijdelijke aanduiding voor datum 2">
            <a:extLst>
              <a:ext uri="{FF2B5EF4-FFF2-40B4-BE49-F238E27FC236}">
                <a16:creationId xmlns:a16="http://schemas.microsoft.com/office/drawing/2014/main" id="{CFFF5942-0057-EEDE-45BA-BEC38D995EA6}"/>
              </a:ext>
            </a:extLst>
          </p:cNvPr>
          <p:cNvSpPr>
            <a:spLocks noGrp="1"/>
          </p:cNvSpPr>
          <p:nvPr>
            <p:ph type="dt" sz="half" idx="10"/>
          </p:nvPr>
        </p:nvSpPr>
        <p:spPr/>
        <p:txBody>
          <a:bodyPr/>
          <a:lstStyle/>
          <a:p>
            <a:endParaRPr lang="nl-NL" dirty="0"/>
          </a:p>
        </p:txBody>
      </p:sp>
      <p:sp>
        <p:nvSpPr>
          <p:cNvPr id="4" name="Tijdelijke aanduiding voor voettekst 3">
            <a:extLst>
              <a:ext uri="{FF2B5EF4-FFF2-40B4-BE49-F238E27FC236}">
                <a16:creationId xmlns:a16="http://schemas.microsoft.com/office/drawing/2014/main" id="{C50BCC70-9658-9556-5204-C7E791A8CBC9}"/>
              </a:ext>
            </a:extLst>
          </p:cNvPr>
          <p:cNvSpPr>
            <a:spLocks noGrp="1"/>
          </p:cNvSpPr>
          <p:nvPr>
            <p:ph type="ftr" sz="quarter" idx="11"/>
          </p:nvPr>
        </p:nvSpPr>
        <p:spPr/>
        <p:txBody>
          <a:bodyPr/>
          <a:lstStyle/>
          <a:p>
            <a:endParaRPr lang="nl-NL" dirty="0"/>
          </a:p>
        </p:txBody>
      </p:sp>
      <p:sp>
        <p:nvSpPr>
          <p:cNvPr id="5" name="Tijdelijke aanduiding voor dianummer 4">
            <a:extLst>
              <a:ext uri="{FF2B5EF4-FFF2-40B4-BE49-F238E27FC236}">
                <a16:creationId xmlns:a16="http://schemas.microsoft.com/office/drawing/2014/main" id="{759038E1-8EB6-3DA3-651A-1B7611A361B2}"/>
              </a:ext>
            </a:extLst>
          </p:cNvPr>
          <p:cNvSpPr>
            <a:spLocks noGrp="1"/>
          </p:cNvSpPr>
          <p:nvPr>
            <p:ph type="sldNum" sz="quarter" idx="12"/>
          </p:nvPr>
        </p:nvSpPr>
        <p:spPr/>
        <p:txBody>
          <a:bodyPr/>
          <a:lstStyle/>
          <a:p>
            <a:fld id="{10A0A6AF-03C5-477E-939A-E28F7E7F05EA}" type="slidenum">
              <a:rPr lang="nl-NL" smtClean="0"/>
              <a:pPr/>
              <a:t>11</a:t>
            </a:fld>
            <a:endParaRPr lang="nl-NL" dirty="0"/>
          </a:p>
        </p:txBody>
      </p:sp>
      <p:sp>
        <p:nvSpPr>
          <p:cNvPr id="6" name="Titel 5">
            <a:extLst>
              <a:ext uri="{FF2B5EF4-FFF2-40B4-BE49-F238E27FC236}">
                <a16:creationId xmlns:a16="http://schemas.microsoft.com/office/drawing/2014/main" id="{0968B067-03BD-4773-DE6F-758E6029B165}"/>
              </a:ext>
            </a:extLst>
          </p:cNvPr>
          <p:cNvSpPr>
            <a:spLocks noGrp="1"/>
          </p:cNvSpPr>
          <p:nvPr>
            <p:ph type="title"/>
          </p:nvPr>
        </p:nvSpPr>
        <p:spPr>
          <a:xfrm>
            <a:off x="634206" y="162563"/>
            <a:ext cx="10923588" cy="948047"/>
          </a:xfrm>
        </p:spPr>
        <p:txBody>
          <a:bodyPr/>
          <a:lstStyle/>
          <a:p>
            <a:r>
              <a:rPr lang="nl-NL" dirty="0"/>
              <a:t>Regionalisering: waar staan we nu?</a:t>
            </a:r>
          </a:p>
        </p:txBody>
      </p:sp>
      <p:pic>
        <p:nvPicPr>
          <p:cNvPr id="8" name="Afbeelding 7">
            <a:extLst>
              <a:ext uri="{FF2B5EF4-FFF2-40B4-BE49-F238E27FC236}">
                <a16:creationId xmlns:a16="http://schemas.microsoft.com/office/drawing/2014/main" id="{A7AA697F-7B81-BE76-B7FE-A5F6BB571CAC}"/>
              </a:ext>
            </a:extLst>
          </p:cNvPr>
          <p:cNvPicPr>
            <a:picLocks noChangeAspect="1"/>
          </p:cNvPicPr>
          <p:nvPr/>
        </p:nvPicPr>
        <p:blipFill>
          <a:blip r:embed="rId2"/>
          <a:stretch>
            <a:fillRect/>
          </a:stretch>
        </p:blipFill>
        <p:spPr>
          <a:xfrm>
            <a:off x="0" y="0"/>
            <a:ext cx="133164" cy="6858000"/>
          </a:xfrm>
          <a:prstGeom prst="rect">
            <a:avLst/>
          </a:prstGeom>
        </p:spPr>
      </p:pic>
      <p:pic>
        <p:nvPicPr>
          <p:cNvPr id="7" name="Afbeelding 6">
            <a:extLst>
              <a:ext uri="{FF2B5EF4-FFF2-40B4-BE49-F238E27FC236}">
                <a16:creationId xmlns:a16="http://schemas.microsoft.com/office/drawing/2014/main" id="{769A8A59-DD02-32D0-FB65-5F602ECA40E3}"/>
              </a:ext>
            </a:extLst>
          </p:cNvPr>
          <p:cNvPicPr>
            <a:picLocks noChangeAspect="1"/>
          </p:cNvPicPr>
          <p:nvPr/>
        </p:nvPicPr>
        <p:blipFill>
          <a:blip r:embed="rId3"/>
          <a:stretch>
            <a:fillRect/>
          </a:stretch>
        </p:blipFill>
        <p:spPr>
          <a:xfrm>
            <a:off x="8892015" y="265610"/>
            <a:ext cx="2859025" cy="3403600"/>
          </a:xfrm>
          <a:prstGeom prst="rect">
            <a:avLst/>
          </a:prstGeom>
          <a:noFill/>
        </p:spPr>
      </p:pic>
    </p:spTree>
    <p:extLst>
      <p:ext uri="{BB962C8B-B14F-4D97-AF65-F5344CB8AC3E}">
        <p14:creationId xmlns:p14="http://schemas.microsoft.com/office/powerpoint/2010/main" val="154019131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ndertitel 1">
            <a:extLst>
              <a:ext uri="{FF2B5EF4-FFF2-40B4-BE49-F238E27FC236}">
                <a16:creationId xmlns:a16="http://schemas.microsoft.com/office/drawing/2014/main" id="{D752C4F4-3ADC-A77D-969B-2C3ED11DF6A3}"/>
              </a:ext>
            </a:extLst>
          </p:cNvPr>
          <p:cNvSpPr>
            <a:spLocks noGrp="1"/>
          </p:cNvSpPr>
          <p:nvPr>
            <p:ph type="subTitle" idx="4294967295"/>
          </p:nvPr>
        </p:nvSpPr>
        <p:spPr>
          <a:xfrm>
            <a:off x="7061608" y="1664609"/>
            <a:ext cx="4648354" cy="4628126"/>
          </a:xfrm>
        </p:spPr>
        <p:txBody>
          <a:bodyPr>
            <a:noAutofit/>
          </a:bodyPr>
          <a:lstStyle/>
          <a:p>
            <a:pPr marL="0" indent="0">
              <a:buNone/>
            </a:pPr>
            <a:r>
              <a:rPr lang="nl-NL" sz="3600" b="1" dirty="0">
                <a:solidFill>
                  <a:srgbClr val="002C5C"/>
                </a:solidFill>
              </a:rPr>
              <a:t>Inhoud</a:t>
            </a:r>
          </a:p>
          <a:p>
            <a:pPr marL="0" indent="0">
              <a:buNone/>
            </a:pPr>
            <a:endParaRPr lang="nl-NL" sz="3600" b="1" dirty="0">
              <a:solidFill>
                <a:srgbClr val="002C5C"/>
              </a:solidFill>
            </a:endParaRPr>
          </a:p>
          <a:p>
            <a:r>
              <a:rPr lang="nl-NL" sz="2000" dirty="0">
                <a:latin typeface="Verdana" panose="020B0604030504040204" pitchFamily="34" charset="0"/>
                <a:cs typeface="Calibri" panose="020F0502020204030204" pitchFamily="34" charset="0"/>
              </a:rPr>
              <a:t>Introductie</a:t>
            </a:r>
          </a:p>
          <a:p>
            <a:r>
              <a:rPr lang="nl-NL" sz="2000" dirty="0">
                <a:latin typeface="Verdana" panose="020B0604030504040204" pitchFamily="34" charset="0"/>
                <a:cs typeface="Calibri" panose="020F0502020204030204" pitchFamily="34" charset="0"/>
              </a:rPr>
              <a:t>Stand van zaken algemeen</a:t>
            </a:r>
          </a:p>
          <a:p>
            <a:r>
              <a:rPr lang="nl-NL" sz="2000" dirty="0">
                <a:latin typeface="Verdana" panose="020B0604030504040204" pitchFamily="34" charset="0"/>
                <a:cs typeface="Calibri" panose="020F0502020204030204" pitchFamily="34" charset="0"/>
              </a:rPr>
              <a:t>Specifieke thema’s zorgboeren:</a:t>
            </a:r>
          </a:p>
          <a:p>
            <a:pPr lvl="1"/>
            <a:r>
              <a:rPr lang="nl-NL" sz="1600" dirty="0">
                <a:latin typeface="Verdana" panose="020B0604030504040204" pitchFamily="34" charset="0"/>
                <a:cs typeface="Calibri" panose="020F0502020204030204" pitchFamily="34" charset="0"/>
              </a:rPr>
              <a:t>Instroom, doorstroom en uitstroom</a:t>
            </a:r>
          </a:p>
          <a:p>
            <a:pPr lvl="1"/>
            <a:r>
              <a:rPr lang="nl-NL" sz="1600" dirty="0">
                <a:latin typeface="Verdana" panose="020B0604030504040204" pitchFamily="34" charset="0"/>
                <a:cs typeface="Calibri" panose="020F0502020204030204" pitchFamily="34" charset="0"/>
              </a:rPr>
              <a:t>Preventie</a:t>
            </a:r>
          </a:p>
          <a:p>
            <a:pPr lvl="1"/>
            <a:r>
              <a:rPr lang="nl-NL" sz="1600" dirty="0">
                <a:latin typeface="Verdana" panose="020B0604030504040204" pitchFamily="34" charset="0"/>
                <a:cs typeface="Calibri" panose="020F0502020204030204" pitchFamily="34" charset="0"/>
              </a:rPr>
              <a:t>Kwaliteitseisen en regionalisering</a:t>
            </a:r>
          </a:p>
          <a:p>
            <a:pPr marL="0" indent="0">
              <a:buNone/>
            </a:pPr>
            <a:endParaRPr lang="nl-NL" sz="2000" dirty="0">
              <a:latin typeface="Verdana" panose="020B0604030504040204" pitchFamily="34" charset="0"/>
              <a:cs typeface="Calibri" panose="020F0502020204030204" pitchFamily="34" charset="0"/>
            </a:endParaRPr>
          </a:p>
          <a:p>
            <a:pPr marL="0" indent="0">
              <a:buNone/>
            </a:pPr>
            <a:endParaRPr lang="nl-NL" sz="1100" b="1" dirty="0">
              <a:solidFill>
                <a:srgbClr val="002C5C"/>
              </a:solidFill>
            </a:endParaRPr>
          </a:p>
        </p:txBody>
      </p:sp>
      <p:pic>
        <p:nvPicPr>
          <p:cNvPr id="1026" name="Picture 2" descr="Hervormingsagenda jeugd: aan de slag! | Branches Zorg voor Jeugd">
            <a:extLst>
              <a:ext uri="{FF2B5EF4-FFF2-40B4-BE49-F238E27FC236}">
                <a16:creationId xmlns:a16="http://schemas.microsoft.com/office/drawing/2014/main" id="{1B81E8F0-790D-7748-737C-C30DCE61D5C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34766" y="2187893"/>
            <a:ext cx="5432788" cy="362362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532677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jdelijke aanduiding voor datum 2">
            <a:extLst>
              <a:ext uri="{FF2B5EF4-FFF2-40B4-BE49-F238E27FC236}">
                <a16:creationId xmlns:a16="http://schemas.microsoft.com/office/drawing/2014/main" id="{CFFF5942-0057-EEDE-45BA-BEC38D995EA6}"/>
              </a:ext>
            </a:extLst>
          </p:cNvPr>
          <p:cNvSpPr>
            <a:spLocks noGrp="1"/>
          </p:cNvSpPr>
          <p:nvPr>
            <p:ph type="dt" sz="half" idx="10"/>
          </p:nvPr>
        </p:nvSpPr>
        <p:spPr/>
        <p:txBody>
          <a:bodyPr/>
          <a:lstStyle/>
          <a:p>
            <a:endParaRPr lang="nl-NL" dirty="0"/>
          </a:p>
        </p:txBody>
      </p:sp>
      <p:sp>
        <p:nvSpPr>
          <p:cNvPr id="4" name="Tijdelijke aanduiding voor voettekst 3">
            <a:extLst>
              <a:ext uri="{FF2B5EF4-FFF2-40B4-BE49-F238E27FC236}">
                <a16:creationId xmlns:a16="http://schemas.microsoft.com/office/drawing/2014/main" id="{C50BCC70-9658-9556-5204-C7E791A8CBC9}"/>
              </a:ext>
            </a:extLst>
          </p:cNvPr>
          <p:cNvSpPr>
            <a:spLocks noGrp="1"/>
          </p:cNvSpPr>
          <p:nvPr>
            <p:ph type="ftr" sz="quarter" idx="11"/>
          </p:nvPr>
        </p:nvSpPr>
        <p:spPr/>
        <p:txBody>
          <a:bodyPr/>
          <a:lstStyle/>
          <a:p>
            <a:endParaRPr lang="nl-NL" dirty="0"/>
          </a:p>
        </p:txBody>
      </p:sp>
      <p:sp>
        <p:nvSpPr>
          <p:cNvPr id="5" name="Tijdelijke aanduiding voor dianummer 4">
            <a:extLst>
              <a:ext uri="{FF2B5EF4-FFF2-40B4-BE49-F238E27FC236}">
                <a16:creationId xmlns:a16="http://schemas.microsoft.com/office/drawing/2014/main" id="{759038E1-8EB6-3DA3-651A-1B7611A361B2}"/>
              </a:ext>
            </a:extLst>
          </p:cNvPr>
          <p:cNvSpPr>
            <a:spLocks noGrp="1"/>
          </p:cNvSpPr>
          <p:nvPr>
            <p:ph type="sldNum" sz="quarter" idx="12"/>
          </p:nvPr>
        </p:nvSpPr>
        <p:spPr/>
        <p:txBody>
          <a:bodyPr/>
          <a:lstStyle/>
          <a:p>
            <a:fld id="{10A0A6AF-03C5-477E-939A-E28F7E7F05EA}" type="slidenum">
              <a:rPr lang="nl-NL" smtClean="0"/>
              <a:pPr/>
              <a:t>3</a:t>
            </a:fld>
            <a:endParaRPr lang="nl-NL" dirty="0"/>
          </a:p>
        </p:txBody>
      </p:sp>
      <p:sp>
        <p:nvSpPr>
          <p:cNvPr id="6" name="Titel 5">
            <a:extLst>
              <a:ext uri="{FF2B5EF4-FFF2-40B4-BE49-F238E27FC236}">
                <a16:creationId xmlns:a16="http://schemas.microsoft.com/office/drawing/2014/main" id="{0968B067-03BD-4773-DE6F-758E6029B165}"/>
              </a:ext>
            </a:extLst>
          </p:cNvPr>
          <p:cNvSpPr>
            <a:spLocks noGrp="1"/>
          </p:cNvSpPr>
          <p:nvPr>
            <p:ph type="title"/>
          </p:nvPr>
        </p:nvSpPr>
        <p:spPr>
          <a:xfrm>
            <a:off x="634206" y="314512"/>
            <a:ext cx="10923588" cy="948047"/>
          </a:xfrm>
        </p:spPr>
        <p:txBody>
          <a:bodyPr/>
          <a:lstStyle/>
          <a:p>
            <a:r>
              <a:rPr lang="nl-NL" dirty="0"/>
              <a:t>Hervormingsagenda Jeugd (19 juni 2023) </a:t>
            </a:r>
          </a:p>
        </p:txBody>
      </p:sp>
      <p:pic>
        <p:nvPicPr>
          <p:cNvPr id="8" name="Afbeelding 7">
            <a:extLst>
              <a:ext uri="{FF2B5EF4-FFF2-40B4-BE49-F238E27FC236}">
                <a16:creationId xmlns:a16="http://schemas.microsoft.com/office/drawing/2014/main" id="{A7AA697F-7B81-BE76-B7FE-A5F6BB571CAC}"/>
              </a:ext>
            </a:extLst>
          </p:cNvPr>
          <p:cNvPicPr>
            <a:picLocks noChangeAspect="1"/>
          </p:cNvPicPr>
          <p:nvPr/>
        </p:nvPicPr>
        <p:blipFill>
          <a:blip r:embed="rId2"/>
          <a:stretch>
            <a:fillRect/>
          </a:stretch>
        </p:blipFill>
        <p:spPr>
          <a:xfrm>
            <a:off x="0" y="0"/>
            <a:ext cx="133164" cy="6858000"/>
          </a:xfrm>
          <a:prstGeom prst="rect">
            <a:avLst/>
          </a:prstGeom>
        </p:spPr>
      </p:pic>
      <p:sp>
        <p:nvSpPr>
          <p:cNvPr id="7" name="Tijdelijke aanduiding voor tekst 2">
            <a:extLst>
              <a:ext uri="{FF2B5EF4-FFF2-40B4-BE49-F238E27FC236}">
                <a16:creationId xmlns:a16="http://schemas.microsoft.com/office/drawing/2014/main" id="{B19C58CC-111D-10C1-A607-338DFF80B999}"/>
              </a:ext>
            </a:extLst>
          </p:cNvPr>
          <p:cNvSpPr txBox="1">
            <a:spLocks/>
          </p:cNvSpPr>
          <p:nvPr/>
        </p:nvSpPr>
        <p:spPr>
          <a:xfrm>
            <a:off x="960000" y="2862142"/>
            <a:ext cx="2400000" cy="2304000"/>
          </a:xfrm>
          <a:prstGeom prst="rect">
            <a:avLst/>
          </a:prstGeom>
        </p:spPr>
        <p:txBody>
          <a:bodyPr>
            <a:normAutofit/>
          </a:bodyPr>
          <a:lstStyle>
            <a:lvl1pPr marL="316800" indent="-316800" algn="l" defTabSz="914400" rtl="0" eaLnBrk="1" latinLnBrk="0" hangingPunct="1">
              <a:lnSpc>
                <a:spcPct val="90000"/>
              </a:lnSpc>
              <a:spcBef>
                <a:spcPts val="1200"/>
              </a:spcBef>
              <a:buClr>
                <a:schemeClr val="tx2"/>
              </a:buClr>
              <a:buSzPct val="80000"/>
              <a:buFont typeface="Verdana" panose="020B0604030504040204" pitchFamily="34" charset="0"/>
              <a:buChar char="›"/>
              <a:defRPr sz="2400" kern="1200">
                <a:solidFill>
                  <a:schemeClr val="tx1"/>
                </a:solidFill>
                <a:latin typeface="+mn-lt"/>
                <a:ea typeface="+mn-ea"/>
                <a:cs typeface="+mn-cs"/>
              </a:defRPr>
            </a:lvl1pPr>
            <a:lvl2pPr marL="630000" indent="-316800" algn="l" defTabSz="914400" rtl="0" eaLnBrk="1" latinLnBrk="0" hangingPunct="1">
              <a:lnSpc>
                <a:spcPct val="90000"/>
              </a:lnSpc>
              <a:spcBef>
                <a:spcPts val="1000"/>
              </a:spcBef>
              <a:buClr>
                <a:schemeClr val="tx2"/>
              </a:buClr>
              <a:buFont typeface="Verdana" panose="020B0604030504040204" pitchFamily="34" charset="0"/>
              <a:buChar char="–"/>
              <a:defRPr sz="2000" kern="1200">
                <a:solidFill>
                  <a:schemeClr val="tx1"/>
                </a:solidFill>
                <a:latin typeface="+mn-lt"/>
                <a:ea typeface="+mn-ea"/>
                <a:cs typeface="+mn-cs"/>
              </a:defRPr>
            </a:lvl2pPr>
            <a:lvl3pPr marL="946800" indent="-316800" algn="l" defTabSz="914400" rtl="0" eaLnBrk="1" latinLnBrk="0" hangingPunct="1">
              <a:lnSpc>
                <a:spcPct val="90000"/>
              </a:lnSpc>
              <a:spcBef>
                <a:spcPts val="800"/>
              </a:spcBef>
              <a:buClr>
                <a:schemeClr val="tx2"/>
              </a:buClr>
              <a:buFont typeface="Wingdings" panose="05000000000000000000" pitchFamily="2" charset="2"/>
              <a:buChar char="§"/>
              <a:defRPr sz="1800" kern="1200">
                <a:solidFill>
                  <a:schemeClr val="tx1"/>
                </a:solidFill>
                <a:latin typeface="+mn-lt"/>
                <a:ea typeface="+mn-ea"/>
                <a:cs typeface="+mn-cs"/>
              </a:defRPr>
            </a:lvl3pPr>
            <a:lvl4pPr marL="1260000" indent="-316800" algn="l" defTabSz="914400" rtl="0" eaLnBrk="1" latinLnBrk="0" hangingPunct="1">
              <a:lnSpc>
                <a:spcPct val="90000"/>
              </a:lnSpc>
              <a:spcBef>
                <a:spcPts val="600"/>
              </a:spcBef>
              <a:buClr>
                <a:schemeClr val="tx2"/>
              </a:buClr>
              <a:buFont typeface="Arial" panose="020B0604020202020204" pitchFamily="34" charset="0"/>
              <a:buChar char="•"/>
              <a:defRPr sz="1800" kern="1200">
                <a:solidFill>
                  <a:schemeClr val="tx1"/>
                </a:solidFill>
                <a:latin typeface="+mn-lt"/>
                <a:ea typeface="+mn-ea"/>
                <a:cs typeface="+mn-cs"/>
              </a:defRPr>
            </a:lvl4pPr>
            <a:lvl5pPr marL="1576800" indent="-316800" algn="l" defTabSz="914400" rtl="0" eaLnBrk="1" latinLnBrk="0" hangingPunct="1">
              <a:lnSpc>
                <a:spcPct val="90000"/>
              </a:lnSpc>
              <a:spcBef>
                <a:spcPts val="600"/>
              </a:spcBef>
              <a:buFont typeface="Verdana" panose="020B0604030504040204" pitchFamily="34" charset="0"/>
              <a:buChar char="–"/>
              <a:defRPr sz="1600" kern="1200">
                <a:solidFill>
                  <a:schemeClr val="tx2"/>
                </a:solidFill>
                <a:latin typeface="+mn-lt"/>
                <a:ea typeface="+mn-ea"/>
                <a:cs typeface="+mn-cs"/>
              </a:defRPr>
            </a:lvl5pPr>
            <a:lvl6pPr marL="1890000" indent="-316800" algn="l" defTabSz="914400" rtl="0" eaLnBrk="1" latinLnBrk="0" hangingPunct="1">
              <a:lnSpc>
                <a:spcPct val="90000"/>
              </a:lnSpc>
              <a:spcBef>
                <a:spcPts val="600"/>
              </a:spcBef>
              <a:buFont typeface="Arial" panose="020B0604020202020204" pitchFamily="34" charset="0"/>
              <a:buChar char="•"/>
              <a:defRPr sz="1400" kern="1200">
                <a:solidFill>
                  <a:schemeClr val="tx1">
                    <a:lumMod val="50000"/>
                    <a:lumOff val="50000"/>
                  </a:schemeClr>
                </a:solidFill>
                <a:latin typeface="+mn-lt"/>
                <a:ea typeface="+mn-ea"/>
                <a:cs typeface="+mn-cs"/>
              </a:defRPr>
            </a:lvl6pPr>
            <a:lvl7pPr marL="72000" indent="-72000" algn="l" defTabSz="914400" rtl="0" eaLnBrk="1" latinLnBrk="0" hangingPunct="1">
              <a:lnSpc>
                <a:spcPct val="90000"/>
              </a:lnSpc>
              <a:spcBef>
                <a:spcPts val="600"/>
              </a:spcBef>
              <a:buSzPct val="25000"/>
              <a:buFont typeface="Verdana" panose="020B0604030504040204" pitchFamily="34" charset="0"/>
              <a:buChar char=" "/>
              <a:defRPr sz="1200" b="1" i="0" kern="1200">
                <a:solidFill>
                  <a:schemeClr val="tx2"/>
                </a:solidFill>
                <a:latin typeface="+mn-lt"/>
                <a:ea typeface="+mn-ea"/>
                <a:cs typeface="+mn-cs"/>
              </a:defRPr>
            </a:lvl7pPr>
            <a:lvl8pPr marL="72000" indent="-72000" algn="l" defTabSz="914400" rtl="0" eaLnBrk="1" latinLnBrk="0" hangingPunct="1">
              <a:lnSpc>
                <a:spcPct val="90000"/>
              </a:lnSpc>
              <a:spcBef>
                <a:spcPts val="600"/>
              </a:spcBef>
              <a:buSzPct val="25000"/>
              <a:buFont typeface="Verdana" panose="020B0604030504040204" pitchFamily="34" charset="0"/>
              <a:buChar char=" "/>
              <a:defRPr sz="1200" i="0" kern="1200">
                <a:solidFill>
                  <a:schemeClr val="tx1">
                    <a:lumMod val="65000"/>
                    <a:lumOff val="35000"/>
                  </a:schemeClr>
                </a:solidFill>
                <a:latin typeface="+mn-lt"/>
                <a:ea typeface="+mn-ea"/>
                <a:cs typeface="+mn-cs"/>
              </a:defRPr>
            </a:lvl8pPr>
            <a:lvl9pPr marL="216000" indent="-144000" algn="l" defTabSz="914400" rtl="0" eaLnBrk="1" latinLnBrk="0" hangingPunct="1">
              <a:lnSpc>
                <a:spcPct val="90000"/>
              </a:lnSpc>
              <a:spcBef>
                <a:spcPts val="600"/>
              </a:spcBef>
              <a:buClr>
                <a:schemeClr val="tx2"/>
              </a:buClr>
              <a:buFont typeface="Verdana" panose="020B0604030504040204" pitchFamily="34" charset="0"/>
              <a:buChar char="–"/>
              <a:defRPr sz="1200" i="0" kern="1200">
                <a:solidFill>
                  <a:schemeClr val="tx1">
                    <a:lumMod val="65000"/>
                    <a:lumOff val="35000"/>
                  </a:schemeClr>
                </a:solidFill>
                <a:latin typeface="+mn-lt"/>
                <a:ea typeface="+mn-ea"/>
                <a:cs typeface="+mn-cs"/>
              </a:defRPr>
            </a:lvl9pPr>
          </a:lstStyle>
          <a:p>
            <a:r>
              <a:rPr lang="nl-NL" sz="1200" dirty="0">
                <a:solidFill>
                  <a:srgbClr val="002C5C"/>
                </a:solidFill>
                <a:latin typeface="+mj-lt"/>
              </a:rPr>
              <a:t>1. Betere en tijdige zorg en ondersteuning voor jeugdigen en hun gezin, op de juiste plek en wanneer dit nodig is. </a:t>
            </a:r>
          </a:p>
          <a:p>
            <a:r>
              <a:rPr lang="nl-NL" sz="1200" dirty="0">
                <a:solidFill>
                  <a:srgbClr val="002C5C"/>
                </a:solidFill>
                <a:latin typeface="+mj-lt"/>
              </a:rPr>
              <a:t>2</a:t>
            </a:r>
            <a:r>
              <a:rPr lang="nl-NL" sz="1200" b="1" dirty="0">
                <a:solidFill>
                  <a:srgbClr val="002C5C"/>
                </a:solidFill>
                <a:latin typeface="+mj-lt"/>
              </a:rPr>
              <a:t>. </a:t>
            </a:r>
            <a:r>
              <a:rPr lang="nl-NL" sz="1200" dirty="0">
                <a:solidFill>
                  <a:srgbClr val="002C5C"/>
                </a:solidFill>
                <a:latin typeface="+mj-lt"/>
              </a:rPr>
              <a:t>Een beheersbaar en daarmee duurzaam financieel houdbaar stelsel.</a:t>
            </a:r>
          </a:p>
          <a:p>
            <a:endParaRPr lang="nl-NL" sz="1200" dirty="0">
              <a:solidFill>
                <a:srgbClr val="002C5C"/>
              </a:solidFill>
              <a:latin typeface="+mj-lt"/>
            </a:endParaRPr>
          </a:p>
        </p:txBody>
      </p:sp>
      <p:sp>
        <p:nvSpPr>
          <p:cNvPr id="9" name="Tijdelijke aanduiding voor tekst 7">
            <a:extLst>
              <a:ext uri="{FF2B5EF4-FFF2-40B4-BE49-F238E27FC236}">
                <a16:creationId xmlns:a16="http://schemas.microsoft.com/office/drawing/2014/main" id="{9CE0B41E-AC86-AEEB-020D-87531CBCF4EB}"/>
              </a:ext>
            </a:extLst>
          </p:cNvPr>
          <p:cNvSpPr txBox="1">
            <a:spLocks/>
          </p:cNvSpPr>
          <p:nvPr/>
        </p:nvSpPr>
        <p:spPr>
          <a:xfrm>
            <a:off x="8828651" y="2870370"/>
            <a:ext cx="2400000" cy="2304000"/>
          </a:xfrm>
          <a:prstGeom prst="rect">
            <a:avLst/>
          </a:prstGeom>
        </p:spPr>
        <p:txBody>
          <a:bodyPr/>
          <a:lstStyle>
            <a:lvl1pPr marL="316800" indent="-316800" algn="l" defTabSz="914400" rtl="0" eaLnBrk="1" latinLnBrk="0" hangingPunct="1">
              <a:lnSpc>
                <a:spcPct val="90000"/>
              </a:lnSpc>
              <a:spcBef>
                <a:spcPts val="1200"/>
              </a:spcBef>
              <a:buClr>
                <a:schemeClr val="tx2"/>
              </a:buClr>
              <a:buSzPct val="80000"/>
              <a:buFont typeface="Verdana" panose="020B0604030504040204" pitchFamily="34" charset="0"/>
              <a:buChar char="›"/>
              <a:defRPr sz="2400" kern="1200">
                <a:solidFill>
                  <a:schemeClr val="tx1"/>
                </a:solidFill>
                <a:latin typeface="+mn-lt"/>
                <a:ea typeface="+mn-ea"/>
                <a:cs typeface="+mn-cs"/>
              </a:defRPr>
            </a:lvl1pPr>
            <a:lvl2pPr marL="630000" indent="-316800" algn="l" defTabSz="914400" rtl="0" eaLnBrk="1" latinLnBrk="0" hangingPunct="1">
              <a:lnSpc>
                <a:spcPct val="90000"/>
              </a:lnSpc>
              <a:spcBef>
                <a:spcPts val="1000"/>
              </a:spcBef>
              <a:buClr>
                <a:schemeClr val="tx2"/>
              </a:buClr>
              <a:buFont typeface="Verdana" panose="020B0604030504040204" pitchFamily="34" charset="0"/>
              <a:buChar char="–"/>
              <a:defRPr sz="2000" kern="1200">
                <a:solidFill>
                  <a:schemeClr val="tx1"/>
                </a:solidFill>
                <a:latin typeface="+mn-lt"/>
                <a:ea typeface="+mn-ea"/>
                <a:cs typeface="+mn-cs"/>
              </a:defRPr>
            </a:lvl2pPr>
            <a:lvl3pPr marL="946800" indent="-316800" algn="l" defTabSz="914400" rtl="0" eaLnBrk="1" latinLnBrk="0" hangingPunct="1">
              <a:lnSpc>
                <a:spcPct val="90000"/>
              </a:lnSpc>
              <a:spcBef>
                <a:spcPts val="800"/>
              </a:spcBef>
              <a:buClr>
                <a:schemeClr val="tx2"/>
              </a:buClr>
              <a:buFont typeface="Wingdings" panose="05000000000000000000" pitchFamily="2" charset="2"/>
              <a:buChar char="§"/>
              <a:defRPr sz="1800" kern="1200">
                <a:solidFill>
                  <a:schemeClr val="tx1"/>
                </a:solidFill>
                <a:latin typeface="+mn-lt"/>
                <a:ea typeface="+mn-ea"/>
                <a:cs typeface="+mn-cs"/>
              </a:defRPr>
            </a:lvl3pPr>
            <a:lvl4pPr marL="1260000" indent="-316800" algn="l" defTabSz="914400" rtl="0" eaLnBrk="1" latinLnBrk="0" hangingPunct="1">
              <a:lnSpc>
                <a:spcPct val="90000"/>
              </a:lnSpc>
              <a:spcBef>
                <a:spcPts val="600"/>
              </a:spcBef>
              <a:buClr>
                <a:schemeClr val="tx2"/>
              </a:buClr>
              <a:buFont typeface="Arial" panose="020B0604020202020204" pitchFamily="34" charset="0"/>
              <a:buChar char="•"/>
              <a:defRPr sz="1800" kern="1200">
                <a:solidFill>
                  <a:schemeClr val="tx1"/>
                </a:solidFill>
                <a:latin typeface="+mn-lt"/>
                <a:ea typeface="+mn-ea"/>
                <a:cs typeface="+mn-cs"/>
              </a:defRPr>
            </a:lvl4pPr>
            <a:lvl5pPr marL="1576800" indent="-316800" algn="l" defTabSz="914400" rtl="0" eaLnBrk="1" latinLnBrk="0" hangingPunct="1">
              <a:lnSpc>
                <a:spcPct val="90000"/>
              </a:lnSpc>
              <a:spcBef>
                <a:spcPts val="600"/>
              </a:spcBef>
              <a:buFont typeface="Verdana" panose="020B0604030504040204" pitchFamily="34" charset="0"/>
              <a:buChar char="–"/>
              <a:defRPr sz="1600" kern="1200">
                <a:solidFill>
                  <a:schemeClr val="tx2"/>
                </a:solidFill>
                <a:latin typeface="+mn-lt"/>
                <a:ea typeface="+mn-ea"/>
                <a:cs typeface="+mn-cs"/>
              </a:defRPr>
            </a:lvl5pPr>
            <a:lvl6pPr marL="1890000" indent="-316800" algn="l" defTabSz="914400" rtl="0" eaLnBrk="1" latinLnBrk="0" hangingPunct="1">
              <a:lnSpc>
                <a:spcPct val="90000"/>
              </a:lnSpc>
              <a:spcBef>
                <a:spcPts val="600"/>
              </a:spcBef>
              <a:buFont typeface="Arial" panose="020B0604020202020204" pitchFamily="34" charset="0"/>
              <a:buChar char="•"/>
              <a:defRPr sz="1400" kern="1200">
                <a:solidFill>
                  <a:schemeClr val="tx1">
                    <a:lumMod val="50000"/>
                    <a:lumOff val="50000"/>
                  </a:schemeClr>
                </a:solidFill>
                <a:latin typeface="+mn-lt"/>
                <a:ea typeface="+mn-ea"/>
                <a:cs typeface="+mn-cs"/>
              </a:defRPr>
            </a:lvl6pPr>
            <a:lvl7pPr marL="72000" indent="-72000" algn="l" defTabSz="914400" rtl="0" eaLnBrk="1" latinLnBrk="0" hangingPunct="1">
              <a:lnSpc>
                <a:spcPct val="90000"/>
              </a:lnSpc>
              <a:spcBef>
                <a:spcPts val="600"/>
              </a:spcBef>
              <a:buSzPct val="25000"/>
              <a:buFont typeface="Verdana" panose="020B0604030504040204" pitchFamily="34" charset="0"/>
              <a:buChar char=" "/>
              <a:defRPr sz="1200" b="1" i="0" kern="1200">
                <a:solidFill>
                  <a:schemeClr val="tx2"/>
                </a:solidFill>
                <a:latin typeface="+mn-lt"/>
                <a:ea typeface="+mn-ea"/>
                <a:cs typeface="+mn-cs"/>
              </a:defRPr>
            </a:lvl7pPr>
            <a:lvl8pPr marL="72000" indent="-72000" algn="l" defTabSz="914400" rtl="0" eaLnBrk="1" latinLnBrk="0" hangingPunct="1">
              <a:lnSpc>
                <a:spcPct val="90000"/>
              </a:lnSpc>
              <a:spcBef>
                <a:spcPts val="600"/>
              </a:spcBef>
              <a:buSzPct val="25000"/>
              <a:buFont typeface="Verdana" panose="020B0604030504040204" pitchFamily="34" charset="0"/>
              <a:buChar char=" "/>
              <a:defRPr sz="1200" i="0" kern="1200">
                <a:solidFill>
                  <a:schemeClr val="tx1">
                    <a:lumMod val="65000"/>
                    <a:lumOff val="35000"/>
                  </a:schemeClr>
                </a:solidFill>
                <a:latin typeface="+mn-lt"/>
                <a:ea typeface="+mn-ea"/>
                <a:cs typeface="+mn-cs"/>
              </a:defRPr>
            </a:lvl8pPr>
            <a:lvl9pPr marL="216000" indent="-144000" algn="l" defTabSz="914400" rtl="0" eaLnBrk="1" latinLnBrk="0" hangingPunct="1">
              <a:lnSpc>
                <a:spcPct val="90000"/>
              </a:lnSpc>
              <a:spcBef>
                <a:spcPts val="600"/>
              </a:spcBef>
              <a:buClr>
                <a:schemeClr val="tx2"/>
              </a:buClr>
              <a:buFont typeface="Verdana" panose="020B0604030504040204" pitchFamily="34" charset="0"/>
              <a:buChar char="–"/>
              <a:defRPr sz="1200" i="0" kern="1200">
                <a:solidFill>
                  <a:schemeClr val="tx1">
                    <a:lumMod val="65000"/>
                    <a:lumOff val="35000"/>
                  </a:schemeClr>
                </a:solidFill>
                <a:latin typeface="+mn-lt"/>
                <a:ea typeface="+mn-ea"/>
                <a:cs typeface="+mn-cs"/>
              </a:defRPr>
            </a:lvl9pPr>
          </a:lstStyle>
          <a:p>
            <a:r>
              <a:rPr lang="nl-NL" sz="1200" dirty="0">
                <a:solidFill>
                  <a:srgbClr val="002C5C"/>
                </a:solidFill>
              </a:rPr>
              <a:t>In 2025 en 2028 zwaarwegend advies van de Deskundigencommissie.</a:t>
            </a:r>
          </a:p>
          <a:p>
            <a:r>
              <a:rPr lang="nl-NL" sz="1200" dirty="0">
                <a:solidFill>
                  <a:srgbClr val="002C5C"/>
                </a:solidFill>
              </a:rPr>
              <a:t>Gebruikt o.a. landelijke monitor die inzicht moet geven in inspanningen. </a:t>
            </a:r>
          </a:p>
        </p:txBody>
      </p:sp>
      <p:sp>
        <p:nvSpPr>
          <p:cNvPr id="10" name="Tijdelijke aanduiding voor tekst 8">
            <a:extLst>
              <a:ext uri="{FF2B5EF4-FFF2-40B4-BE49-F238E27FC236}">
                <a16:creationId xmlns:a16="http://schemas.microsoft.com/office/drawing/2014/main" id="{96CF1079-2280-630A-BEA7-10905F73A71A}"/>
              </a:ext>
            </a:extLst>
          </p:cNvPr>
          <p:cNvSpPr txBox="1">
            <a:spLocks/>
          </p:cNvSpPr>
          <p:nvPr/>
        </p:nvSpPr>
        <p:spPr>
          <a:xfrm>
            <a:off x="3580648" y="2862141"/>
            <a:ext cx="2400000" cy="3171887"/>
          </a:xfrm>
          <a:prstGeom prst="rect">
            <a:avLst/>
          </a:prstGeom>
        </p:spPr>
        <p:txBody>
          <a:bodyPr>
            <a:noAutofit/>
          </a:bodyPr>
          <a:lstStyle>
            <a:lvl1pPr marL="316800" indent="-316800" algn="l" defTabSz="914400" rtl="0" eaLnBrk="1" latinLnBrk="0" hangingPunct="1">
              <a:lnSpc>
                <a:spcPct val="90000"/>
              </a:lnSpc>
              <a:spcBef>
                <a:spcPts val="1200"/>
              </a:spcBef>
              <a:buClr>
                <a:schemeClr val="tx2"/>
              </a:buClr>
              <a:buSzPct val="80000"/>
              <a:buFont typeface="Verdana" panose="020B0604030504040204" pitchFamily="34" charset="0"/>
              <a:buChar char="›"/>
              <a:defRPr sz="2400" kern="1200">
                <a:solidFill>
                  <a:schemeClr val="tx1"/>
                </a:solidFill>
                <a:latin typeface="+mn-lt"/>
                <a:ea typeface="+mn-ea"/>
                <a:cs typeface="+mn-cs"/>
              </a:defRPr>
            </a:lvl1pPr>
            <a:lvl2pPr marL="630000" indent="-316800" algn="l" defTabSz="914400" rtl="0" eaLnBrk="1" latinLnBrk="0" hangingPunct="1">
              <a:lnSpc>
                <a:spcPct val="90000"/>
              </a:lnSpc>
              <a:spcBef>
                <a:spcPts val="1000"/>
              </a:spcBef>
              <a:buClr>
                <a:schemeClr val="tx2"/>
              </a:buClr>
              <a:buFont typeface="Verdana" panose="020B0604030504040204" pitchFamily="34" charset="0"/>
              <a:buChar char="–"/>
              <a:defRPr sz="2000" kern="1200">
                <a:solidFill>
                  <a:schemeClr val="tx1"/>
                </a:solidFill>
                <a:latin typeface="+mn-lt"/>
                <a:ea typeface="+mn-ea"/>
                <a:cs typeface="+mn-cs"/>
              </a:defRPr>
            </a:lvl2pPr>
            <a:lvl3pPr marL="946800" indent="-316800" algn="l" defTabSz="914400" rtl="0" eaLnBrk="1" latinLnBrk="0" hangingPunct="1">
              <a:lnSpc>
                <a:spcPct val="90000"/>
              </a:lnSpc>
              <a:spcBef>
                <a:spcPts val="800"/>
              </a:spcBef>
              <a:buClr>
                <a:schemeClr val="tx2"/>
              </a:buClr>
              <a:buFont typeface="Wingdings" panose="05000000000000000000" pitchFamily="2" charset="2"/>
              <a:buChar char="§"/>
              <a:defRPr sz="1800" kern="1200">
                <a:solidFill>
                  <a:schemeClr val="tx1"/>
                </a:solidFill>
                <a:latin typeface="+mn-lt"/>
                <a:ea typeface="+mn-ea"/>
                <a:cs typeface="+mn-cs"/>
              </a:defRPr>
            </a:lvl3pPr>
            <a:lvl4pPr marL="1260000" indent="-316800" algn="l" defTabSz="914400" rtl="0" eaLnBrk="1" latinLnBrk="0" hangingPunct="1">
              <a:lnSpc>
                <a:spcPct val="90000"/>
              </a:lnSpc>
              <a:spcBef>
                <a:spcPts val="600"/>
              </a:spcBef>
              <a:buClr>
                <a:schemeClr val="tx2"/>
              </a:buClr>
              <a:buFont typeface="Arial" panose="020B0604020202020204" pitchFamily="34" charset="0"/>
              <a:buChar char="•"/>
              <a:defRPr sz="1800" kern="1200">
                <a:solidFill>
                  <a:schemeClr val="tx1"/>
                </a:solidFill>
                <a:latin typeface="+mn-lt"/>
                <a:ea typeface="+mn-ea"/>
                <a:cs typeface="+mn-cs"/>
              </a:defRPr>
            </a:lvl4pPr>
            <a:lvl5pPr marL="1576800" indent="-316800" algn="l" defTabSz="914400" rtl="0" eaLnBrk="1" latinLnBrk="0" hangingPunct="1">
              <a:lnSpc>
                <a:spcPct val="90000"/>
              </a:lnSpc>
              <a:spcBef>
                <a:spcPts val="600"/>
              </a:spcBef>
              <a:buFont typeface="Verdana" panose="020B0604030504040204" pitchFamily="34" charset="0"/>
              <a:buChar char="–"/>
              <a:defRPr sz="1600" kern="1200">
                <a:solidFill>
                  <a:schemeClr val="tx2"/>
                </a:solidFill>
                <a:latin typeface="+mn-lt"/>
                <a:ea typeface="+mn-ea"/>
                <a:cs typeface="+mn-cs"/>
              </a:defRPr>
            </a:lvl5pPr>
            <a:lvl6pPr marL="1890000" indent="-316800" algn="l" defTabSz="914400" rtl="0" eaLnBrk="1" latinLnBrk="0" hangingPunct="1">
              <a:lnSpc>
                <a:spcPct val="90000"/>
              </a:lnSpc>
              <a:spcBef>
                <a:spcPts val="600"/>
              </a:spcBef>
              <a:buFont typeface="Arial" panose="020B0604020202020204" pitchFamily="34" charset="0"/>
              <a:buChar char="•"/>
              <a:defRPr sz="1400" kern="1200">
                <a:solidFill>
                  <a:schemeClr val="tx1">
                    <a:lumMod val="50000"/>
                    <a:lumOff val="50000"/>
                  </a:schemeClr>
                </a:solidFill>
                <a:latin typeface="+mn-lt"/>
                <a:ea typeface="+mn-ea"/>
                <a:cs typeface="+mn-cs"/>
              </a:defRPr>
            </a:lvl6pPr>
            <a:lvl7pPr marL="72000" indent="-72000" algn="l" defTabSz="914400" rtl="0" eaLnBrk="1" latinLnBrk="0" hangingPunct="1">
              <a:lnSpc>
                <a:spcPct val="90000"/>
              </a:lnSpc>
              <a:spcBef>
                <a:spcPts val="600"/>
              </a:spcBef>
              <a:buSzPct val="25000"/>
              <a:buFont typeface="Verdana" panose="020B0604030504040204" pitchFamily="34" charset="0"/>
              <a:buChar char=" "/>
              <a:defRPr sz="1200" b="1" i="0" kern="1200">
                <a:solidFill>
                  <a:schemeClr val="tx2"/>
                </a:solidFill>
                <a:latin typeface="+mn-lt"/>
                <a:ea typeface="+mn-ea"/>
                <a:cs typeface="+mn-cs"/>
              </a:defRPr>
            </a:lvl7pPr>
            <a:lvl8pPr marL="72000" indent="-72000" algn="l" defTabSz="914400" rtl="0" eaLnBrk="1" latinLnBrk="0" hangingPunct="1">
              <a:lnSpc>
                <a:spcPct val="90000"/>
              </a:lnSpc>
              <a:spcBef>
                <a:spcPts val="600"/>
              </a:spcBef>
              <a:buSzPct val="25000"/>
              <a:buFont typeface="Verdana" panose="020B0604030504040204" pitchFamily="34" charset="0"/>
              <a:buChar char=" "/>
              <a:defRPr sz="1200" i="0" kern="1200">
                <a:solidFill>
                  <a:schemeClr val="tx1">
                    <a:lumMod val="65000"/>
                    <a:lumOff val="35000"/>
                  </a:schemeClr>
                </a:solidFill>
                <a:latin typeface="+mn-lt"/>
                <a:ea typeface="+mn-ea"/>
                <a:cs typeface="+mn-cs"/>
              </a:defRPr>
            </a:lvl8pPr>
            <a:lvl9pPr marL="216000" indent="-144000" algn="l" defTabSz="914400" rtl="0" eaLnBrk="1" latinLnBrk="0" hangingPunct="1">
              <a:lnSpc>
                <a:spcPct val="90000"/>
              </a:lnSpc>
              <a:spcBef>
                <a:spcPts val="600"/>
              </a:spcBef>
              <a:buClr>
                <a:schemeClr val="tx2"/>
              </a:buClr>
              <a:buFont typeface="Verdana" panose="020B0604030504040204" pitchFamily="34" charset="0"/>
              <a:buChar char="–"/>
              <a:defRPr sz="1200" i="0" kern="1200">
                <a:solidFill>
                  <a:schemeClr val="tx1">
                    <a:lumMod val="65000"/>
                    <a:lumOff val="35000"/>
                  </a:schemeClr>
                </a:solidFill>
                <a:latin typeface="+mn-lt"/>
                <a:ea typeface="+mn-ea"/>
                <a:cs typeface="+mn-cs"/>
              </a:defRPr>
            </a:lvl9pPr>
          </a:lstStyle>
          <a:p>
            <a:pPr marL="304792" indent="-304792">
              <a:buFont typeface="Verdana" panose="020B0604030504040204" pitchFamily="34" charset="0"/>
              <a:buAutoNum type="arabicPeriod"/>
            </a:pPr>
            <a:r>
              <a:rPr lang="nl-NL" sz="1200" dirty="0">
                <a:solidFill>
                  <a:srgbClr val="002C5C"/>
                </a:solidFill>
              </a:rPr>
              <a:t>Inperken reikwijdte </a:t>
            </a:r>
            <a:r>
              <a:rPr lang="nl-NL" sz="1200" dirty="0" err="1">
                <a:solidFill>
                  <a:srgbClr val="002C5C"/>
                </a:solidFill>
              </a:rPr>
              <a:t>Jw</a:t>
            </a:r>
            <a:endParaRPr lang="nl-NL" sz="1200" dirty="0">
              <a:solidFill>
                <a:srgbClr val="002C5C"/>
              </a:solidFill>
            </a:endParaRPr>
          </a:p>
          <a:p>
            <a:pPr marL="304792" indent="-304792">
              <a:buFont typeface="Verdana" panose="020B0604030504040204" pitchFamily="34" charset="0"/>
              <a:buAutoNum type="arabicPeriod"/>
            </a:pPr>
            <a:r>
              <a:rPr lang="nl-NL" sz="1200" dirty="0">
                <a:solidFill>
                  <a:srgbClr val="002C5C"/>
                </a:solidFill>
              </a:rPr>
              <a:t>Stevige lokale teams en toegang in verbinding met aanpalende domeinen</a:t>
            </a:r>
          </a:p>
          <a:p>
            <a:pPr marL="304792" indent="-304792">
              <a:buFont typeface="Verdana" panose="020B0604030504040204" pitchFamily="34" charset="0"/>
              <a:buAutoNum type="arabicPeriod"/>
            </a:pPr>
            <a:r>
              <a:rPr lang="nl-NL" sz="1200" dirty="0">
                <a:solidFill>
                  <a:srgbClr val="002C5C"/>
                </a:solidFill>
              </a:rPr>
              <a:t>Terugdringen residentiële jeugdzorg</a:t>
            </a:r>
          </a:p>
          <a:p>
            <a:pPr marL="304792" indent="-304792">
              <a:buFont typeface="Verdana" panose="020B0604030504040204" pitchFamily="34" charset="0"/>
              <a:buAutoNum type="arabicPeriod"/>
            </a:pPr>
            <a:r>
              <a:rPr lang="nl-NL" sz="1200" dirty="0">
                <a:solidFill>
                  <a:srgbClr val="002C5C"/>
                </a:solidFill>
              </a:rPr>
              <a:t>Kwaliteit en blijvend leren</a:t>
            </a:r>
          </a:p>
          <a:p>
            <a:pPr marL="304792" indent="-304792">
              <a:buFont typeface="Verdana" panose="020B0604030504040204" pitchFamily="34" charset="0"/>
              <a:buAutoNum type="arabicPeriod"/>
            </a:pPr>
            <a:r>
              <a:rPr lang="nl-NL" sz="1200" dirty="0">
                <a:solidFill>
                  <a:srgbClr val="002C5C"/>
                </a:solidFill>
              </a:rPr>
              <a:t>Regionalisering en uniformering / verbetering stelsel</a:t>
            </a:r>
          </a:p>
          <a:p>
            <a:pPr marL="304792" indent="-304792">
              <a:buFont typeface="Verdana" panose="020B0604030504040204" pitchFamily="34" charset="0"/>
              <a:buAutoNum type="arabicPeriod"/>
            </a:pPr>
            <a:r>
              <a:rPr lang="nl-NL" sz="1200" dirty="0">
                <a:solidFill>
                  <a:srgbClr val="002C5C"/>
                </a:solidFill>
              </a:rPr>
              <a:t>Verbeteren inzicht functioneren jeugdstelsel</a:t>
            </a:r>
          </a:p>
          <a:p>
            <a:pPr marL="304792" indent="-304792">
              <a:buFont typeface="Verdana" panose="020B0604030504040204" pitchFamily="34" charset="0"/>
              <a:buAutoNum type="arabicPeriod"/>
            </a:pPr>
            <a:r>
              <a:rPr lang="nl-NL" sz="1200" dirty="0">
                <a:solidFill>
                  <a:srgbClr val="002C5C"/>
                </a:solidFill>
              </a:rPr>
              <a:t>Nieuwe financieringssystematiek</a:t>
            </a:r>
          </a:p>
          <a:p>
            <a:endParaRPr lang="nl-NL" sz="1200" dirty="0">
              <a:solidFill>
                <a:srgbClr val="002C5C"/>
              </a:solidFill>
              <a:latin typeface="RijksoverheidSansText"/>
            </a:endParaRPr>
          </a:p>
        </p:txBody>
      </p:sp>
      <p:sp>
        <p:nvSpPr>
          <p:cNvPr id="11" name="Tijdelijke aanduiding voor tekst 9">
            <a:extLst>
              <a:ext uri="{FF2B5EF4-FFF2-40B4-BE49-F238E27FC236}">
                <a16:creationId xmlns:a16="http://schemas.microsoft.com/office/drawing/2014/main" id="{4ACF591A-3D2A-668A-F3AF-730DA8E17AB6}"/>
              </a:ext>
            </a:extLst>
          </p:cNvPr>
          <p:cNvSpPr txBox="1">
            <a:spLocks/>
          </p:cNvSpPr>
          <p:nvPr/>
        </p:nvSpPr>
        <p:spPr>
          <a:xfrm>
            <a:off x="6211348" y="2870370"/>
            <a:ext cx="2400000" cy="2304000"/>
          </a:xfrm>
          <a:prstGeom prst="rect">
            <a:avLst/>
          </a:prstGeom>
        </p:spPr>
        <p:txBody>
          <a:bodyPr>
            <a:noAutofit/>
          </a:bodyPr>
          <a:lstStyle>
            <a:lvl1pPr marL="316800" indent="-316800" algn="l" defTabSz="914400" rtl="0" eaLnBrk="1" latinLnBrk="0" hangingPunct="1">
              <a:lnSpc>
                <a:spcPct val="90000"/>
              </a:lnSpc>
              <a:spcBef>
                <a:spcPts val="1200"/>
              </a:spcBef>
              <a:buClr>
                <a:schemeClr val="tx2"/>
              </a:buClr>
              <a:buSzPct val="80000"/>
              <a:buFont typeface="Verdana" panose="020B0604030504040204" pitchFamily="34" charset="0"/>
              <a:buChar char="›"/>
              <a:defRPr sz="2400" kern="1200">
                <a:solidFill>
                  <a:schemeClr val="tx1"/>
                </a:solidFill>
                <a:latin typeface="+mn-lt"/>
                <a:ea typeface="+mn-ea"/>
                <a:cs typeface="+mn-cs"/>
              </a:defRPr>
            </a:lvl1pPr>
            <a:lvl2pPr marL="630000" indent="-316800" algn="l" defTabSz="914400" rtl="0" eaLnBrk="1" latinLnBrk="0" hangingPunct="1">
              <a:lnSpc>
                <a:spcPct val="90000"/>
              </a:lnSpc>
              <a:spcBef>
                <a:spcPts val="1000"/>
              </a:spcBef>
              <a:buClr>
                <a:schemeClr val="tx2"/>
              </a:buClr>
              <a:buFont typeface="Verdana" panose="020B0604030504040204" pitchFamily="34" charset="0"/>
              <a:buChar char="–"/>
              <a:defRPr sz="2000" kern="1200">
                <a:solidFill>
                  <a:schemeClr val="tx1"/>
                </a:solidFill>
                <a:latin typeface="+mn-lt"/>
                <a:ea typeface="+mn-ea"/>
                <a:cs typeface="+mn-cs"/>
              </a:defRPr>
            </a:lvl2pPr>
            <a:lvl3pPr marL="946800" indent="-316800" algn="l" defTabSz="914400" rtl="0" eaLnBrk="1" latinLnBrk="0" hangingPunct="1">
              <a:lnSpc>
                <a:spcPct val="90000"/>
              </a:lnSpc>
              <a:spcBef>
                <a:spcPts val="800"/>
              </a:spcBef>
              <a:buClr>
                <a:schemeClr val="tx2"/>
              </a:buClr>
              <a:buFont typeface="Wingdings" panose="05000000000000000000" pitchFamily="2" charset="2"/>
              <a:buChar char="§"/>
              <a:defRPr sz="1800" kern="1200">
                <a:solidFill>
                  <a:schemeClr val="tx1"/>
                </a:solidFill>
                <a:latin typeface="+mn-lt"/>
                <a:ea typeface="+mn-ea"/>
                <a:cs typeface="+mn-cs"/>
              </a:defRPr>
            </a:lvl3pPr>
            <a:lvl4pPr marL="1260000" indent="-316800" algn="l" defTabSz="914400" rtl="0" eaLnBrk="1" latinLnBrk="0" hangingPunct="1">
              <a:lnSpc>
                <a:spcPct val="90000"/>
              </a:lnSpc>
              <a:spcBef>
                <a:spcPts val="600"/>
              </a:spcBef>
              <a:buClr>
                <a:schemeClr val="tx2"/>
              </a:buClr>
              <a:buFont typeface="Arial" panose="020B0604020202020204" pitchFamily="34" charset="0"/>
              <a:buChar char="•"/>
              <a:defRPr sz="1800" kern="1200">
                <a:solidFill>
                  <a:schemeClr val="tx1"/>
                </a:solidFill>
                <a:latin typeface="+mn-lt"/>
                <a:ea typeface="+mn-ea"/>
                <a:cs typeface="+mn-cs"/>
              </a:defRPr>
            </a:lvl4pPr>
            <a:lvl5pPr marL="1576800" indent="-316800" algn="l" defTabSz="914400" rtl="0" eaLnBrk="1" latinLnBrk="0" hangingPunct="1">
              <a:lnSpc>
                <a:spcPct val="90000"/>
              </a:lnSpc>
              <a:spcBef>
                <a:spcPts val="600"/>
              </a:spcBef>
              <a:buFont typeface="Verdana" panose="020B0604030504040204" pitchFamily="34" charset="0"/>
              <a:buChar char="–"/>
              <a:defRPr sz="1600" kern="1200">
                <a:solidFill>
                  <a:schemeClr val="tx2"/>
                </a:solidFill>
                <a:latin typeface="+mn-lt"/>
                <a:ea typeface="+mn-ea"/>
                <a:cs typeface="+mn-cs"/>
              </a:defRPr>
            </a:lvl5pPr>
            <a:lvl6pPr marL="1890000" indent="-316800" algn="l" defTabSz="914400" rtl="0" eaLnBrk="1" latinLnBrk="0" hangingPunct="1">
              <a:lnSpc>
                <a:spcPct val="90000"/>
              </a:lnSpc>
              <a:spcBef>
                <a:spcPts val="600"/>
              </a:spcBef>
              <a:buFont typeface="Arial" panose="020B0604020202020204" pitchFamily="34" charset="0"/>
              <a:buChar char="•"/>
              <a:defRPr sz="1400" kern="1200">
                <a:solidFill>
                  <a:schemeClr val="tx1">
                    <a:lumMod val="50000"/>
                    <a:lumOff val="50000"/>
                  </a:schemeClr>
                </a:solidFill>
                <a:latin typeface="+mn-lt"/>
                <a:ea typeface="+mn-ea"/>
                <a:cs typeface="+mn-cs"/>
              </a:defRPr>
            </a:lvl6pPr>
            <a:lvl7pPr marL="72000" indent="-72000" algn="l" defTabSz="914400" rtl="0" eaLnBrk="1" latinLnBrk="0" hangingPunct="1">
              <a:lnSpc>
                <a:spcPct val="90000"/>
              </a:lnSpc>
              <a:spcBef>
                <a:spcPts val="600"/>
              </a:spcBef>
              <a:buSzPct val="25000"/>
              <a:buFont typeface="Verdana" panose="020B0604030504040204" pitchFamily="34" charset="0"/>
              <a:buChar char=" "/>
              <a:defRPr sz="1200" b="1" i="0" kern="1200">
                <a:solidFill>
                  <a:schemeClr val="tx2"/>
                </a:solidFill>
                <a:latin typeface="+mn-lt"/>
                <a:ea typeface="+mn-ea"/>
                <a:cs typeface="+mn-cs"/>
              </a:defRPr>
            </a:lvl7pPr>
            <a:lvl8pPr marL="72000" indent="-72000" algn="l" defTabSz="914400" rtl="0" eaLnBrk="1" latinLnBrk="0" hangingPunct="1">
              <a:lnSpc>
                <a:spcPct val="90000"/>
              </a:lnSpc>
              <a:spcBef>
                <a:spcPts val="600"/>
              </a:spcBef>
              <a:buSzPct val="25000"/>
              <a:buFont typeface="Verdana" panose="020B0604030504040204" pitchFamily="34" charset="0"/>
              <a:buChar char=" "/>
              <a:defRPr sz="1200" i="0" kern="1200">
                <a:solidFill>
                  <a:schemeClr val="tx1">
                    <a:lumMod val="65000"/>
                    <a:lumOff val="35000"/>
                  </a:schemeClr>
                </a:solidFill>
                <a:latin typeface="+mn-lt"/>
                <a:ea typeface="+mn-ea"/>
                <a:cs typeface="+mn-cs"/>
              </a:defRPr>
            </a:lvl8pPr>
            <a:lvl9pPr marL="216000" indent="-144000" algn="l" defTabSz="914400" rtl="0" eaLnBrk="1" latinLnBrk="0" hangingPunct="1">
              <a:lnSpc>
                <a:spcPct val="90000"/>
              </a:lnSpc>
              <a:spcBef>
                <a:spcPts val="600"/>
              </a:spcBef>
              <a:buClr>
                <a:schemeClr val="tx2"/>
              </a:buClr>
              <a:buFont typeface="Verdana" panose="020B0604030504040204" pitchFamily="34" charset="0"/>
              <a:buChar char="–"/>
              <a:defRPr sz="1200" i="0" kern="1200">
                <a:solidFill>
                  <a:schemeClr val="tx1">
                    <a:lumMod val="65000"/>
                    <a:lumOff val="35000"/>
                  </a:schemeClr>
                </a:solidFill>
                <a:latin typeface="+mn-lt"/>
                <a:ea typeface="+mn-ea"/>
                <a:cs typeface="+mn-cs"/>
              </a:defRPr>
            </a:lvl9pPr>
          </a:lstStyle>
          <a:p>
            <a:r>
              <a:rPr lang="nl-NL" sz="1200" dirty="0">
                <a:solidFill>
                  <a:srgbClr val="002C5C"/>
                </a:solidFill>
              </a:rPr>
              <a:t>Afspraken gemaakt over meerjarig financieel kader. </a:t>
            </a:r>
          </a:p>
          <a:p>
            <a:r>
              <a:rPr lang="nl-NL" sz="1200" dirty="0">
                <a:solidFill>
                  <a:srgbClr val="002C5C"/>
                </a:solidFill>
              </a:rPr>
              <a:t>Besparingen lopen op tot ruim 1 </a:t>
            </a:r>
            <a:r>
              <a:rPr lang="nl-NL" sz="1200" dirty="0" err="1">
                <a:solidFill>
                  <a:srgbClr val="002C5C"/>
                </a:solidFill>
              </a:rPr>
              <a:t>mld</a:t>
            </a:r>
            <a:r>
              <a:rPr lang="nl-NL" sz="1200" dirty="0">
                <a:solidFill>
                  <a:srgbClr val="002C5C"/>
                </a:solidFill>
              </a:rPr>
              <a:t> structureel (v.a. 2027).</a:t>
            </a:r>
          </a:p>
          <a:p>
            <a:r>
              <a:rPr lang="nl-NL" sz="1200" dirty="0">
                <a:solidFill>
                  <a:srgbClr val="002C5C"/>
                </a:solidFill>
              </a:rPr>
              <a:t>HA bevat investeringstabel (maar financiering komt uit meerjarig kader).</a:t>
            </a:r>
          </a:p>
          <a:p>
            <a:endParaRPr lang="nl-NL" sz="1200" dirty="0">
              <a:solidFill>
                <a:srgbClr val="002C5C"/>
              </a:solidFill>
            </a:endParaRPr>
          </a:p>
        </p:txBody>
      </p:sp>
      <p:sp>
        <p:nvSpPr>
          <p:cNvPr id="12" name="Tijdelijke aanduiding voor tekst 10">
            <a:extLst>
              <a:ext uri="{FF2B5EF4-FFF2-40B4-BE49-F238E27FC236}">
                <a16:creationId xmlns:a16="http://schemas.microsoft.com/office/drawing/2014/main" id="{3A46ED1B-5DC4-C091-6C62-64770537E242}"/>
              </a:ext>
            </a:extLst>
          </p:cNvPr>
          <p:cNvSpPr txBox="1">
            <a:spLocks/>
          </p:cNvSpPr>
          <p:nvPr/>
        </p:nvSpPr>
        <p:spPr>
          <a:xfrm>
            <a:off x="959997" y="2324923"/>
            <a:ext cx="2400000" cy="720000"/>
          </a:xfrm>
          <a:prstGeom prst="rect">
            <a:avLst/>
          </a:prstGeom>
        </p:spPr>
        <p:txBody>
          <a:bodyPr/>
          <a:lstStyle>
            <a:lvl1pPr marL="316800" indent="-316800" algn="l" defTabSz="914400" rtl="0" eaLnBrk="1" latinLnBrk="0" hangingPunct="1">
              <a:lnSpc>
                <a:spcPct val="90000"/>
              </a:lnSpc>
              <a:spcBef>
                <a:spcPts val="1200"/>
              </a:spcBef>
              <a:buClr>
                <a:schemeClr val="tx2"/>
              </a:buClr>
              <a:buSzPct val="80000"/>
              <a:buFont typeface="Verdana" panose="020B0604030504040204" pitchFamily="34" charset="0"/>
              <a:buChar char="›"/>
              <a:defRPr sz="2400" kern="1200">
                <a:solidFill>
                  <a:schemeClr val="tx1"/>
                </a:solidFill>
                <a:latin typeface="+mn-lt"/>
                <a:ea typeface="+mn-ea"/>
                <a:cs typeface="+mn-cs"/>
              </a:defRPr>
            </a:lvl1pPr>
            <a:lvl2pPr marL="630000" indent="-316800" algn="l" defTabSz="914400" rtl="0" eaLnBrk="1" latinLnBrk="0" hangingPunct="1">
              <a:lnSpc>
                <a:spcPct val="90000"/>
              </a:lnSpc>
              <a:spcBef>
                <a:spcPts val="1000"/>
              </a:spcBef>
              <a:buClr>
                <a:schemeClr val="tx2"/>
              </a:buClr>
              <a:buFont typeface="Verdana" panose="020B0604030504040204" pitchFamily="34" charset="0"/>
              <a:buChar char="–"/>
              <a:defRPr sz="2000" kern="1200">
                <a:solidFill>
                  <a:schemeClr val="tx1"/>
                </a:solidFill>
                <a:latin typeface="+mn-lt"/>
                <a:ea typeface="+mn-ea"/>
                <a:cs typeface="+mn-cs"/>
              </a:defRPr>
            </a:lvl2pPr>
            <a:lvl3pPr marL="946800" indent="-316800" algn="l" defTabSz="914400" rtl="0" eaLnBrk="1" latinLnBrk="0" hangingPunct="1">
              <a:lnSpc>
                <a:spcPct val="90000"/>
              </a:lnSpc>
              <a:spcBef>
                <a:spcPts val="800"/>
              </a:spcBef>
              <a:buClr>
                <a:schemeClr val="tx2"/>
              </a:buClr>
              <a:buFont typeface="Wingdings" panose="05000000000000000000" pitchFamily="2" charset="2"/>
              <a:buChar char="§"/>
              <a:defRPr sz="1800" kern="1200">
                <a:solidFill>
                  <a:schemeClr val="tx1"/>
                </a:solidFill>
                <a:latin typeface="+mn-lt"/>
                <a:ea typeface="+mn-ea"/>
                <a:cs typeface="+mn-cs"/>
              </a:defRPr>
            </a:lvl3pPr>
            <a:lvl4pPr marL="1260000" indent="-316800" algn="l" defTabSz="914400" rtl="0" eaLnBrk="1" latinLnBrk="0" hangingPunct="1">
              <a:lnSpc>
                <a:spcPct val="90000"/>
              </a:lnSpc>
              <a:spcBef>
                <a:spcPts val="600"/>
              </a:spcBef>
              <a:buClr>
                <a:schemeClr val="tx2"/>
              </a:buClr>
              <a:buFont typeface="Arial" panose="020B0604020202020204" pitchFamily="34" charset="0"/>
              <a:buChar char="•"/>
              <a:defRPr sz="1800" kern="1200">
                <a:solidFill>
                  <a:schemeClr val="tx1"/>
                </a:solidFill>
                <a:latin typeface="+mn-lt"/>
                <a:ea typeface="+mn-ea"/>
                <a:cs typeface="+mn-cs"/>
              </a:defRPr>
            </a:lvl4pPr>
            <a:lvl5pPr marL="1576800" indent="-316800" algn="l" defTabSz="914400" rtl="0" eaLnBrk="1" latinLnBrk="0" hangingPunct="1">
              <a:lnSpc>
                <a:spcPct val="90000"/>
              </a:lnSpc>
              <a:spcBef>
                <a:spcPts val="600"/>
              </a:spcBef>
              <a:buFont typeface="Verdana" panose="020B0604030504040204" pitchFamily="34" charset="0"/>
              <a:buChar char="–"/>
              <a:defRPr sz="1600" kern="1200">
                <a:solidFill>
                  <a:schemeClr val="tx2"/>
                </a:solidFill>
                <a:latin typeface="+mn-lt"/>
                <a:ea typeface="+mn-ea"/>
                <a:cs typeface="+mn-cs"/>
              </a:defRPr>
            </a:lvl5pPr>
            <a:lvl6pPr marL="1890000" indent="-316800" algn="l" defTabSz="914400" rtl="0" eaLnBrk="1" latinLnBrk="0" hangingPunct="1">
              <a:lnSpc>
                <a:spcPct val="90000"/>
              </a:lnSpc>
              <a:spcBef>
                <a:spcPts val="600"/>
              </a:spcBef>
              <a:buFont typeface="Arial" panose="020B0604020202020204" pitchFamily="34" charset="0"/>
              <a:buChar char="•"/>
              <a:defRPr sz="1400" kern="1200">
                <a:solidFill>
                  <a:schemeClr val="tx1">
                    <a:lumMod val="50000"/>
                    <a:lumOff val="50000"/>
                  </a:schemeClr>
                </a:solidFill>
                <a:latin typeface="+mn-lt"/>
                <a:ea typeface="+mn-ea"/>
                <a:cs typeface="+mn-cs"/>
              </a:defRPr>
            </a:lvl6pPr>
            <a:lvl7pPr marL="72000" indent="-72000" algn="l" defTabSz="914400" rtl="0" eaLnBrk="1" latinLnBrk="0" hangingPunct="1">
              <a:lnSpc>
                <a:spcPct val="90000"/>
              </a:lnSpc>
              <a:spcBef>
                <a:spcPts val="600"/>
              </a:spcBef>
              <a:buSzPct val="25000"/>
              <a:buFont typeface="Verdana" panose="020B0604030504040204" pitchFamily="34" charset="0"/>
              <a:buChar char=" "/>
              <a:defRPr sz="1200" b="1" i="0" kern="1200">
                <a:solidFill>
                  <a:schemeClr val="tx2"/>
                </a:solidFill>
                <a:latin typeface="+mn-lt"/>
                <a:ea typeface="+mn-ea"/>
                <a:cs typeface="+mn-cs"/>
              </a:defRPr>
            </a:lvl7pPr>
            <a:lvl8pPr marL="72000" indent="-72000" algn="l" defTabSz="914400" rtl="0" eaLnBrk="1" latinLnBrk="0" hangingPunct="1">
              <a:lnSpc>
                <a:spcPct val="90000"/>
              </a:lnSpc>
              <a:spcBef>
                <a:spcPts val="600"/>
              </a:spcBef>
              <a:buSzPct val="25000"/>
              <a:buFont typeface="Verdana" panose="020B0604030504040204" pitchFamily="34" charset="0"/>
              <a:buChar char=" "/>
              <a:defRPr sz="1200" i="0" kern="1200">
                <a:solidFill>
                  <a:schemeClr val="tx1">
                    <a:lumMod val="65000"/>
                    <a:lumOff val="35000"/>
                  </a:schemeClr>
                </a:solidFill>
                <a:latin typeface="+mn-lt"/>
                <a:ea typeface="+mn-ea"/>
                <a:cs typeface="+mn-cs"/>
              </a:defRPr>
            </a:lvl8pPr>
            <a:lvl9pPr marL="216000" indent="-144000" algn="l" defTabSz="914400" rtl="0" eaLnBrk="1" latinLnBrk="0" hangingPunct="1">
              <a:lnSpc>
                <a:spcPct val="90000"/>
              </a:lnSpc>
              <a:spcBef>
                <a:spcPts val="600"/>
              </a:spcBef>
              <a:buClr>
                <a:schemeClr val="tx2"/>
              </a:buClr>
              <a:buFont typeface="Verdana" panose="020B0604030504040204" pitchFamily="34" charset="0"/>
              <a:buChar char="–"/>
              <a:defRPr sz="1200" i="0" kern="1200">
                <a:solidFill>
                  <a:schemeClr val="tx1">
                    <a:lumMod val="65000"/>
                    <a:lumOff val="35000"/>
                  </a:schemeClr>
                </a:solidFill>
                <a:latin typeface="+mn-lt"/>
                <a:ea typeface="+mn-ea"/>
                <a:cs typeface="+mn-cs"/>
              </a:defRPr>
            </a:lvl9pPr>
          </a:lstStyle>
          <a:p>
            <a:r>
              <a:rPr lang="nl-NL" dirty="0">
                <a:solidFill>
                  <a:schemeClr val="accent4">
                    <a:lumMod val="75000"/>
                  </a:schemeClr>
                </a:solidFill>
              </a:rPr>
              <a:t>Doel</a:t>
            </a:r>
          </a:p>
        </p:txBody>
      </p:sp>
      <p:sp>
        <p:nvSpPr>
          <p:cNvPr id="13" name="Tijdelijke aanduiding voor tekst 11">
            <a:extLst>
              <a:ext uri="{FF2B5EF4-FFF2-40B4-BE49-F238E27FC236}">
                <a16:creationId xmlns:a16="http://schemas.microsoft.com/office/drawing/2014/main" id="{9FAD9FDE-F67D-BE47-26E3-93B10B15E1D4}"/>
              </a:ext>
            </a:extLst>
          </p:cNvPr>
          <p:cNvSpPr txBox="1">
            <a:spLocks/>
          </p:cNvSpPr>
          <p:nvPr/>
        </p:nvSpPr>
        <p:spPr>
          <a:xfrm>
            <a:off x="3584000" y="2324923"/>
            <a:ext cx="2400000" cy="720000"/>
          </a:xfrm>
          <a:prstGeom prst="rect">
            <a:avLst/>
          </a:prstGeom>
        </p:spPr>
        <p:txBody>
          <a:bodyPr/>
          <a:lstStyle>
            <a:lvl1pPr marL="316800" indent="-316800" algn="l" defTabSz="914400" rtl="0" eaLnBrk="1" latinLnBrk="0" hangingPunct="1">
              <a:lnSpc>
                <a:spcPct val="90000"/>
              </a:lnSpc>
              <a:spcBef>
                <a:spcPts val="1200"/>
              </a:spcBef>
              <a:buClr>
                <a:schemeClr val="tx2"/>
              </a:buClr>
              <a:buSzPct val="80000"/>
              <a:buFont typeface="Verdana" panose="020B0604030504040204" pitchFamily="34" charset="0"/>
              <a:buChar char="›"/>
              <a:defRPr sz="2400" kern="1200">
                <a:solidFill>
                  <a:schemeClr val="tx1"/>
                </a:solidFill>
                <a:latin typeface="+mn-lt"/>
                <a:ea typeface="+mn-ea"/>
                <a:cs typeface="+mn-cs"/>
              </a:defRPr>
            </a:lvl1pPr>
            <a:lvl2pPr marL="630000" indent="-316800" algn="l" defTabSz="914400" rtl="0" eaLnBrk="1" latinLnBrk="0" hangingPunct="1">
              <a:lnSpc>
                <a:spcPct val="90000"/>
              </a:lnSpc>
              <a:spcBef>
                <a:spcPts val="1000"/>
              </a:spcBef>
              <a:buClr>
                <a:schemeClr val="tx2"/>
              </a:buClr>
              <a:buFont typeface="Verdana" panose="020B0604030504040204" pitchFamily="34" charset="0"/>
              <a:buChar char="–"/>
              <a:defRPr sz="2000" kern="1200">
                <a:solidFill>
                  <a:schemeClr val="tx1"/>
                </a:solidFill>
                <a:latin typeface="+mn-lt"/>
                <a:ea typeface="+mn-ea"/>
                <a:cs typeface="+mn-cs"/>
              </a:defRPr>
            </a:lvl2pPr>
            <a:lvl3pPr marL="946800" indent="-316800" algn="l" defTabSz="914400" rtl="0" eaLnBrk="1" latinLnBrk="0" hangingPunct="1">
              <a:lnSpc>
                <a:spcPct val="90000"/>
              </a:lnSpc>
              <a:spcBef>
                <a:spcPts val="800"/>
              </a:spcBef>
              <a:buClr>
                <a:schemeClr val="tx2"/>
              </a:buClr>
              <a:buFont typeface="Wingdings" panose="05000000000000000000" pitchFamily="2" charset="2"/>
              <a:buChar char="§"/>
              <a:defRPr sz="1800" kern="1200">
                <a:solidFill>
                  <a:schemeClr val="tx1"/>
                </a:solidFill>
                <a:latin typeface="+mn-lt"/>
                <a:ea typeface="+mn-ea"/>
                <a:cs typeface="+mn-cs"/>
              </a:defRPr>
            </a:lvl3pPr>
            <a:lvl4pPr marL="1260000" indent="-316800" algn="l" defTabSz="914400" rtl="0" eaLnBrk="1" latinLnBrk="0" hangingPunct="1">
              <a:lnSpc>
                <a:spcPct val="90000"/>
              </a:lnSpc>
              <a:spcBef>
                <a:spcPts val="600"/>
              </a:spcBef>
              <a:buClr>
                <a:schemeClr val="tx2"/>
              </a:buClr>
              <a:buFont typeface="Arial" panose="020B0604020202020204" pitchFamily="34" charset="0"/>
              <a:buChar char="•"/>
              <a:defRPr sz="1800" kern="1200">
                <a:solidFill>
                  <a:schemeClr val="tx1"/>
                </a:solidFill>
                <a:latin typeface="+mn-lt"/>
                <a:ea typeface="+mn-ea"/>
                <a:cs typeface="+mn-cs"/>
              </a:defRPr>
            </a:lvl4pPr>
            <a:lvl5pPr marL="1576800" indent="-316800" algn="l" defTabSz="914400" rtl="0" eaLnBrk="1" latinLnBrk="0" hangingPunct="1">
              <a:lnSpc>
                <a:spcPct val="90000"/>
              </a:lnSpc>
              <a:spcBef>
                <a:spcPts val="600"/>
              </a:spcBef>
              <a:buFont typeface="Verdana" panose="020B0604030504040204" pitchFamily="34" charset="0"/>
              <a:buChar char="–"/>
              <a:defRPr sz="1600" kern="1200">
                <a:solidFill>
                  <a:schemeClr val="tx2"/>
                </a:solidFill>
                <a:latin typeface="+mn-lt"/>
                <a:ea typeface="+mn-ea"/>
                <a:cs typeface="+mn-cs"/>
              </a:defRPr>
            </a:lvl5pPr>
            <a:lvl6pPr marL="1890000" indent="-316800" algn="l" defTabSz="914400" rtl="0" eaLnBrk="1" latinLnBrk="0" hangingPunct="1">
              <a:lnSpc>
                <a:spcPct val="90000"/>
              </a:lnSpc>
              <a:spcBef>
                <a:spcPts val="600"/>
              </a:spcBef>
              <a:buFont typeface="Arial" panose="020B0604020202020204" pitchFamily="34" charset="0"/>
              <a:buChar char="•"/>
              <a:defRPr sz="1400" kern="1200">
                <a:solidFill>
                  <a:schemeClr val="tx1">
                    <a:lumMod val="50000"/>
                    <a:lumOff val="50000"/>
                  </a:schemeClr>
                </a:solidFill>
                <a:latin typeface="+mn-lt"/>
                <a:ea typeface="+mn-ea"/>
                <a:cs typeface="+mn-cs"/>
              </a:defRPr>
            </a:lvl6pPr>
            <a:lvl7pPr marL="72000" indent="-72000" algn="l" defTabSz="914400" rtl="0" eaLnBrk="1" latinLnBrk="0" hangingPunct="1">
              <a:lnSpc>
                <a:spcPct val="90000"/>
              </a:lnSpc>
              <a:spcBef>
                <a:spcPts val="600"/>
              </a:spcBef>
              <a:buSzPct val="25000"/>
              <a:buFont typeface="Verdana" panose="020B0604030504040204" pitchFamily="34" charset="0"/>
              <a:buChar char=" "/>
              <a:defRPr sz="1200" b="1" i="0" kern="1200">
                <a:solidFill>
                  <a:schemeClr val="tx2"/>
                </a:solidFill>
                <a:latin typeface="+mn-lt"/>
                <a:ea typeface="+mn-ea"/>
                <a:cs typeface="+mn-cs"/>
              </a:defRPr>
            </a:lvl7pPr>
            <a:lvl8pPr marL="72000" indent="-72000" algn="l" defTabSz="914400" rtl="0" eaLnBrk="1" latinLnBrk="0" hangingPunct="1">
              <a:lnSpc>
                <a:spcPct val="90000"/>
              </a:lnSpc>
              <a:spcBef>
                <a:spcPts val="600"/>
              </a:spcBef>
              <a:buSzPct val="25000"/>
              <a:buFont typeface="Verdana" panose="020B0604030504040204" pitchFamily="34" charset="0"/>
              <a:buChar char=" "/>
              <a:defRPr sz="1200" i="0" kern="1200">
                <a:solidFill>
                  <a:schemeClr val="tx1">
                    <a:lumMod val="65000"/>
                    <a:lumOff val="35000"/>
                  </a:schemeClr>
                </a:solidFill>
                <a:latin typeface="+mn-lt"/>
                <a:ea typeface="+mn-ea"/>
                <a:cs typeface="+mn-cs"/>
              </a:defRPr>
            </a:lvl8pPr>
            <a:lvl9pPr marL="216000" indent="-144000" algn="l" defTabSz="914400" rtl="0" eaLnBrk="1" latinLnBrk="0" hangingPunct="1">
              <a:lnSpc>
                <a:spcPct val="90000"/>
              </a:lnSpc>
              <a:spcBef>
                <a:spcPts val="600"/>
              </a:spcBef>
              <a:buClr>
                <a:schemeClr val="tx2"/>
              </a:buClr>
              <a:buFont typeface="Verdana" panose="020B0604030504040204" pitchFamily="34" charset="0"/>
              <a:buChar char="–"/>
              <a:defRPr sz="1200" i="0" kern="1200">
                <a:solidFill>
                  <a:schemeClr val="tx1">
                    <a:lumMod val="65000"/>
                    <a:lumOff val="35000"/>
                  </a:schemeClr>
                </a:solidFill>
                <a:latin typeface="+mn-lt"/>
                <a:ea typeface="+mn-ea"/>
                <a:cs typeface="+mn-cs"/>
              </a:defRPr>
            </a:lvl9pPr>
          </a:lstStyle>
          <a:p>
            <a:r>
              <a:rPr lang="nl-NL" dirty="0">
                <a:solidFill>
                  <a:schemeClr val="accent4">
                    <a:lumMod val="75000"/>
                  </a:schemeClr>
                </a:solidFill>
              </a:rPr>
              <a:t>Thema’s</a:t>
            </a:r>
          </a:p>
        </p:txBody>
      </p:sp>
      <p:sp>
        <p:nvSpPr>
          <p:cNvPr id="14" name="Tijdelijke aanduiding voor tekst 12">
            <a:extLst>
              <a:ext uri="{FF2B5EF4-FFF2-40B4-BE49-F238E27FC236}">
                <a16:creationId xmlns:a16="http://schemas.microsoft.com/office/drawing/2014/main" id="{F4551895-8EDA-C1F6-7BB7-C907DE3E09E4}"/>
              </a:ext>
            </a:extLst>
          </p:cNvPr>
          <p:cNvSpPr txBox="1">
            <a:spLocks/>
          </p:cNvSpPr>
          <p:nvPr/>
        </p:nvSpPr>
        <p:spPr>
          <a:xfrm>
            <a:off x="6208000" y="2324923"/>
            <a:ext cx="2400000" cy="720000"/>
          </a:xfrm>
          <a:prstGeom prst="rect">
            <a:avLst/>
          </a:prstGeom>
        </p:spPr>
        <p:txBody>
          <a:bodyPr/>
          <a:lstStyle>
            <a:lvl1pPr marL="316800" indent="-316800" algn="l" defTabSz="914400" rtl="0" eaLnBrk="1" latinLnBrk="0" hangingPunct="1">
              <a:lnSpc>
                <a:spcPct val="90000"/>
              </a:lnSpc>
              <a:spcBef>
                <a:spcPts val="1200"/>
              </a:spcBef>
              <a:buClr>
                <a:schemeClr val="tx2"/>
              </a:buClr>
              <a:buSzPct val="80000"/>
              <a:buFont typeface="Verdana" panose="020B0604030504040204" pitchFamily="34" charset="0"/>
              <a:buChar char="›"/>
              <a:defRPr sz="2400" kern="1200">
                <a:solidFill>
                  <a:schemeClr val="tx1"/>
                </a:solidFill>
                <a:latin typeface="+mn-lt"/>
                <a:ea typeface="+mn-ea"/>
                <a:cs typeface="+mn-cs"/>
              </a:defRPr>
            </a:lvl1pPr>
            <a:lvl2pPr marL="630000" indent="-316800" algn="l" defTabSz="914400" rtl="0" eaLnBrk="1" latinLnBrk="0" hangingPunct="1">
              <a:lnSpc>
                <a:spcPct val="90000"/>
              </a:lnSpc>
              <a:spcBef>
                <a:spcPts val="1000"/>
              </a:spcBef>
              <a:buClr>
                <a:schemeClr val="tx2"/>
              </a:buClr>
              <a:buFont typeface="Verdana" panose="020B0604030504040204" pitchFamily="34" charset="0"/>
              <a:buChar char="–"/>
              <a:defRPr sz="2000" kern="1200">
                <a:solidFill>
                  <a:schemeClr val="tx1"/>
                </a:solidFill>
                <a:latin typeface="+mn-lt"/>
                <a:ea typeface="+mn-ea"/>
                <a:cs typeface="+mn-cs"/>
              </a:defRPr>
            </a:lvl2pPr>
            <a:lvl3pPr marL="946800" indent="-316800" algn="l" defTabSz="914400" rtl="0" eaLnBrk="1" latinLnBrk="0" hangingPunct="1">
              <a:lnSpc>
                <a:spcPct val="90000"/>
              </a:lnSpc>
              <a:spcBef>
                <a:spcPts val="800"/>
              </a:spcBef>
              <a:buClr>
                <a:schemeClr val="tx2"/>
              </a:buClr>
              <a:buFont typeface="Wingdings" panose="05000000000000000000" pitchFamily="2" charset="2"/>
              <a:buChar char="§"/>
              <a:defRPr sz="1800" kern="1200">
                <a:solidFill>
                  <a:schemeClr val="tx1"/>
                </a:solidFill>
                <a:latin typeface="+mn-lt"/>
                <a:ea typeface="+mn-ea"/>
                <a:cs typeface="+mn-cs"/>
              </a:defRPr>
            </a:lvl3pPr>
            <a:lvl4pPr marL="1260000" indent="-316800" algn="l" defTabSz="914400" rtl="0" eaLnBrk="1" latinLnBrk="0" hangingPunct="1">
              <a:lnSpc>
                <a:spcPct val="90000"/>
              </a:lnSpc>
              <a:spcBef>
                <a:spcPts val="600"/>
              </a:spcBef>
              <a:buClr>
                <a:schemeClr val="tx2"/>
              </a:buClr>
              <a:buFont typeface="Arial" panose="020B0604020202020204" pitchFamily="34" charset="0"/>
              <a:buChar char="•"/>
              <a:defRPr sz="1800" kern="1200">
                <a:solidFill>
                  <a:schemeClr val="tx1"/>
                </a:solidFill>
                <a:latin typeface="+mn-lt"/>
                <a:ea typeface="+mn-ea"/>
                <a:cs typeface="+mn-cs"/>
              </a:defRPr>
            </a:lvl4pPr>
            <a:lvl5pPr marL="1576800" indent="-316800" algn="l" defTabSz="914400" rtl="0" eaLnBrk="1" latinLnBrk="0" hangingPunct="1">
              <a:lnSpc>
                <a:spcPct val="90000"/>
              </a:lnSpc>
              <a:spcBef>
                <a:spcPts val="600"/>
              </a:spcBef>
              <a:buFont typeface="Verdana" panose="020B0604030504040204" pitchFamily="34" charset="0"/>
              <a:buChar char="–"/>
              <a:defRPr sz="1600" kern="1200">
                <a:solidFill>
                  <a:schemeClr val="tx2"/>
                </a:solidFill>
                <a:latin typeface="+mn-lt"/>
                <a:ea typeface="+mn-ea"/>
                <a:cs typeface="+mn-cs"/>
              </a:defRPr>
            </a:lvl5pPr>
            <a:lvl6pPr marL="1890000" indent="-316800" algn="l" defTabSz="914400" rtl="0" eaLnBrk="1" latinLnBrk="0" hangingPunct="1">
              <a:lnSpc>
                <a:spcPct val="90000"/>
              </a:lnSpc>
              <a:spcBef>
                <a:spcPts val="600"/>
              </a:spcBef>
              <a:buFont typeface="Arial" panose="020B0604020202020204" pitchFamily="34" charset="0"/>
              <a:buChar char="•"/>
              <a:defRPr sz="1400" kern="1200">
                <a:solidFill>
                  <a:schemeClr val="tx1">
                    <a:lumMod val="50000"/>
                    <a:lumOff val="50000"/>
                  </a:schemeClr>
                </a:solidFill>
                <a:latin typeface="+mn-lt"/>
                <a:ea typeface="+mn-ea"/>
                <a:cs typeface="+mn-cs"/>
              </a:defRPr>
            </a:lvl6pPr>
            <a:lvl7pPr marL="72000" indent="-72000" algn="l" defTabSz="914400" rtl="0" eaLnBrk="1" latinLnBrk="0" hangingPunct="1">
              <a:lnSpc>
                <a:spcPct val="90000"/>
              </a:lnSpc>
              <a:spcBef>
                <a:spcPts val="600"/>
              </a:spcBef>
              <a:buSzPct val="25000"/>
              <a:buFont typeface="Verdana" panose="020B0604030504040204" pitchFamily="34" charset="0"/>
              <a:buChar char=" "/>
              <a:defRPr sz="1200" b="1" i="0" kern="1200">
                <a:solidFill>
                  <a:schemeClr val="tx2"/>
                </a:solidFill>
                <a:latin typeface="+mn-lt"/>
                <a:ea typeface="+mn-ea"/>
                <a:cs typeface="+mn-cs"/>
              </a:defRPr>
            </a:lvl7pPr>
            <a:lvl8pPr marL="72000" indent="-72000" algn="l" defTabSz="914400" rtl="0" eaLnBrk="1" latinLnBrk="0" hangingPunct="1">
              <a:lnSpc>
                <a:spcPct val="90000"/>
              </a:lnSpc>
              <a:spcBef>
                <a:spcPts val="600"/>
              </a:spcBef>
              <a:buSzPct val="25000"/>
              <a:buFont typeface="Verdana" panose="020B0604030504040204" pitchFamily="34" charset="0"/>
              <a:buChar char=" "/>
              <a:defRPr sz="1200" i="0" kern="1200">
                <a:solidFill>
                  <a:schemeClr val="tx1">
                    <a:lumMod val="65000"/>
                    <a:lumOff val="35000"/>
                  </a:schemeClr>
                </a:solidFill>
                <a:latin typeface="+mn-lt"/>
                <a:ea typeface="+mn-ea"/>
                <a:cs typeface="+mn-cs"/>
              </a:defRPr>
            </a:lvl8pPr>
            <a:lvl9pPr marL="216000" indent="-144000" algn="l" defTabSz="914400" rtl="0" eaLnBrk="1" latinLnBrk="0" hangingPunct="1">
              <a:lnSpc>
                <a:spcPct val="90000"/>
              </a:lnSpc>
              <a:spcBef>
                <a:spcPts val="600"/>
              </a:spcBef>
              <a:buClr>
                <a:schemeClr val="tx2"/>
              </a:buClr>
              <a:buFont typeface="Verdana" panose="020B0604030504040204" pitchFamily="34" charset="0"/>
              <a:buChar char="–"/>
              <a:defRPr sz="1200" i="0" kern="1200">
                <a:solidFill>
                  <a:schemeClr val="tx1">
                    <a:lumMod val="65000"/>
                    <a:lumOff val="35000"/>
                  </a:schemeClr>
                </a:solidFill>
                <a:latin typeface="+mn-lt"/>
                <a:ea typeface="+mn-ea"/>
                <a:cs typeface="+mn-cs"/>
              </a:defRPr>
            </a:lvl9pPr>
          </a:lstStyle>
          <a:p>
            <a:r>
              <a:rPr lang="nl-NL" dirty="0">
                <a:solidFill>
                  <a:schemeClr val="accent4">
                    <a:lumMod val="75000"/>
                  </a:schemeClr>
                </a:solidFill>
              </a:rPr>
              <a:t>Financiën</a:t>
            </a:r>
          </a:p>
        </p:txBody>
      </p:sp>
      <p:sp>
        <p:nvSpPr>
          <p:cNvPr id="15" name="Tijdelijke aanduiding voor tekst 13">
            <a:extLst>
              <a:ext uri="{FF2B5EF4-FFF2-40B4-BE49-F238E27FC236}">
                <a16:creationId xmlns:a16="http://schemas.microsoft.com/office/drawing/2014/main" id="{A077D1EE-2348-A92E-0FEF-8B888264A178}"/>
              </a:ext>
            </a:extLst>
          </p:cNvPr>
          <p:cNvSpPr txBox="1">
            <a:spLocks/>
          </p:cNvSpPr>
          <p:nvPr/>
        </p:nvSpPr>
        <p:spPr>
          <a:xfrm>
            <a:off x="8831999" y="2324923"/>
            <a:ext cx="2400000" cy="720000"/>
          </a:xfrm>
          <a:prstGeom prst="rect">
            <a:avLst/>
          </a:prstGeom>
        </p:spPr>
        <p:txBody>
          <a:bodyPr/>
          <a:lstStyle>
            <a:lvl1pPr marL="316800" indent="-316800" algn="l" defTabSz="914400" rtl="0" eaLnBrk="1" latinLnBrk="0" hangingPunct="1">
              <a:lnSpc>
                <a:spcPct val="90000"/>
              </a:lnSpc>
              <a:spcBef>
                <a:spcPts val="1200"/>
              </a:spcBef>
              <a:buClr>
                <a:schemeClr val="tx2"/>
              </a:buClr>
              <a:buSzPct val="80000"/>
              <a:buFont typeface="Verdana" panose="020B0604030504040204" pitchFamily="34" charset="0"/>
              <a:buChar char="›"/>
              <a:defRPr sz="2400" kern="1200">
                <a:solidFill>
                  <a:schemeClr val="tx1"/>
                </a:solidFill>
                <a:latin typeface="+mn-lt"/>
                <a:ea typeface="+mn-ea"/>
                <a:cs typeface="+mn-cs"/>
              </a:defRPr>
            </a:lvl1pPr>
            <a:lvl2pPr marL="630000" indent="-316800" algn="l" defTabSz="914400" rtl="0" eaLnBrk="1" latinLnBrk="0" hangingPunct="1">
              <a:lnSpc>
                <a:spcPct val="90000"/>
              </a:lnSpc>
              <a:spcBef>
                <a:spcPts val="1000"/>
              </a:spcBef>
              <a:buClr>
                <a:schemeClr val="tx2"/>
              </a:buClr>
              <a:buFont typeface="Verdana" panose="020B0604030504040204" pitchFamily="34" charset="0"/>
              <a:buChar char="–"/>
              <a:defRPr sz="2000" kern="1200">
                <a:solidFill>
                  <a:schemeClr val="tx1"/>
                </a:solidFill>
                <a:latin typeface="+mn-lt"/>
                <a:ea typeface="+mn-ea"/>
                <a:cs typeface="+mn-cs"/>
              </a:defRPr>
            </a:lvl2pPr>
            <a:lvl3pPr marL="946800" indent="-316800" algn="l" defTabSz="914400" rtl="0" eaLnBrk="1" latinLnBrk="0" hangingPunct="1">
              <a:lnSpc>
                <a:spcPct val="90000"/>
              </a:lnSpc>
              <a:spcBef>
                <a:spcPts val="800"/>
              </a:spcBef>
              <a:buClr>
                <a:schemeClr val="tx2"/>
              </a:buClr>
              <a:buFont typeface="Wingdings" panose="05000000000000000000" pitchFamily="2" charset="2"/>
              <a:buChar char="§"/>
              <a:defRPr sz="1800" kern="1200">
                <a:solidFill>
                  <a:schemeClr val="tx1"/>
                </a:solidFill>
                <a:latin typeface="+mn-lt"/>
                <a:ea typeface="+mn-ea"/>
                <a:cs typeface="+mn-cs"/>
              </a:defRPr>
            </a:lvl3pPr>
            <a:lvl4pPr marL="1260000" indent="-316800" algn="l" defTabSz="914400" rtl="0" eaLnBrk="1" latinLnBrk="0" hangingPunct="1">
              <a:lnSpc>
                <a:spcPct val="90000"/>
              </a:lnSpc>
              <a:spcBef>
                <a:spcPts val="600"/>
              </a:spcBef>
              <a:buClr>
                <a:schemeClr val="tx2"/>
              </a:buClr>
              <a:buFont typeface="Arial" panose="020B0604020202020204" pitchFamily="34" charset="0"/>
              <a:buChar char="•"/>
              <a:defRPr sz="1800" kern="1200">
                <a:solidFill>
                  <a:schemeClr val="tx1"/>
                </a:solidFill>
                <a:latin typeface="+mn-lt"/>
                <a:ea typeface="+mn-ea"/>
                <a:cs typeface="+mn-cs"/>
              </a:defRPr>
            </a:lvl4pPr>
            <a:lvl5pPr marL="1576800" indent="-316800" algn="l" defTabSz="914400" rtl="0" eaLnBrk="1" latinLnBrk="0" hangingPunct="1">
              <a:lnSpc>
                <a:spcPct val="90000"/>
              </a:lnSpc>
              <a:spcBef>
                <a:spcPts val="600"/>
              </a:spcBef>
              <a:buFont typeface="Verdana" panose="020B0604030504040204" pitchFamily="34" charset="0"/>
              <a:buChar char="–"/>
              <a:defRPr sz="1600" kern="1200">
                <a:solidFill>
                  <a:schemeClr val="tx2"/>
                </a:solidFill>
                <a:latin typeface="+mn-lt"/>
                <a:ea typeface="+mn-ea"/>
                <a:cs typeface="+mn-cs"/>
              </a:defRPr>
            </a:lvl5pPr>
            <a:lvl6pPr marL="1890000" indent="-316800" algn="l" defTabSz="914400" rtl="0" eaLnBrk="1" latinLnBrk="0" hangingPunct="1">
              <a:lnSpc>
                <a:spcPct val="90000"/>
              </a:lnSpc>
              <a:spcBef>
                <a:spcPts val="600"/>
              </a:spcBef>
              <a:buFont typeface="Arial" panose="020B0604020202020204" pitchFamily="34" charset="0"/>
              <a:buChar char="•"/>
              <a:defRPr sz="1400" kern="1200">
                <a:solidFill>
                  <a:schemeClr val="tx1">
                    <a:lumMod val="50000"/>
                    <a:lumOff val="50000"/>
                  </a:schemeClr>
                </a:solidFill>
                <a:latin typeface="+mn-lt"/>
                <a:ea typeface="+mn-ea"/>
                <a:cs typeface="+mn-cs"/>
              </a:defRPr>
            </a:lvl6pPr>
            <a:lvl7pPr marL="72000" indent="-72000" algn="l" defTabSz="914400" rtl="0" eaLnBrk="1" latinLnBrk="0" hangingPunct="1">
              <a:lnSpc>
                <a:spcPct val="90000"/>
              </a:lnSpc>
              <a:spcBef>
                <a:spcPts val="600"/>
              </a:spcBef>
              <a:buSzPct val="25000"/>
              <a:buFont typeface="Verdana" panose="020B0604030504040204" pitchFamily="34" charset="0"/>
              <a:buChar char=" "/>
              <a:defRPr sz="1200" b="1" i="0" kern="1200">
                <a:solidFill>
                  <a:schemeClr val="tx2"/>
                </a:solidFill>
                <a:latin typeface="+mn-lt"/>
                <a:ea typeface="+mn-ea"/>
                <a:cs typeface="+mn-cs"/>
              </a:defRPr>
            </a:lvl7pPr>
            <a:lvl8pPr marL="72000" indent="-72000" algn="l" defTabSz="914400" rtl="0" eaLnBrk="1" latinLnBrk="0" hangingPunct="1">
              <a:lnSpc>
                <a:spcPct val="90000"/>
              </a:lnSpc>
              <a:spcBef>
                <a:spcPts val="600"/>
              </a:spcBef>
              <a:buSzPct val="25000"/>
              <a:buFont typeface="Verdana" panose="020B0604030504040204" pitchFamily="34" charset="0"/>
              <a:buChar char=" "/>
              <a:defRPr sz="1200" i="0" kern="1200">
                <a:solidFill>
                  <a:schemeClr val="tx1">
                    <a:lumMod val="65000"/>
                    <a:lumOff val="35000"/>
                  </a:schemeClr>
                </a:solidFill>
                <a:latin typeface="+mn-lt"/>
                <a:ea typeface="+mn-ea"/>
                <a:cs typeface="+mn-cs"/>
              </a:defRPr>
            </a:lvl8pPr>
            <a:lvl9pPr marL="216000" indent="-144000" algn="l" defTabSz="914400" rtl="0" eaLnBrk="1" latinLnBrk="0" hangingPunct="1">
              <a:lnSpc>
                <a:spcPct val="90000"/>
              </a:lnSpc>
              <a:spcBef>
                <a:spcPts val="600"/>
              </a:spcBef>
              <a:buClr>
                <a:schemeClr val="tx2"/>
              </a:buClr>
              <a:buFont typeface="Verdana" panose="020B0604030504040204" pitchFamily="34" charset="0"/>
              <a:buChar char="–"/>
              <a:defRPr sz="1200" i="0" kern="1200">
                <a:solidFill>
                  <a:schemeClr val="tx1">
                    <a:lumMod val="65000"/>
                    <a:lumOff val="35000"/>
                  </a:schemeClr>
                </a:solidFill>
                <a:latin typeface="+mn-lt"/>
                <a:ea typeface="+mn-ea"/>
                <a:cs typeface="+mn-cs"/>
              </a:defRPr>
            </a:lvl9pPr>
          </a:lstStyle>
          <a:p>
            <a:r>
              <a:rPr lang="nl-NL" dirty="0">
                <a:solidFill>
                  <a:schemeClr val="accent4">
                    <a:lumMod val="75000"/>
                  </a:schemeClr>
                </a:solidFill>
              </a:rPr>
              <a:t>Monitoring</a:t>
            </a:r>
          </a:p>
        </p:txBody>
      </p:sp>
      <p:pic>
        <p:nvPicPr>
          <p:cNvPr id="16" name="Tijdelijke aanduiding voor afbeelding 20">
            <a:extLst>
              <a:ext uri="{FF2B5EF4-FFF2-40B4-BE49-F238E27FC236}">
                <a16:creationId xmlns:a16="http://schemas.microsoft.com/office/drawing/2014/main" id="{D34420D5-058D-6D38-F1AD-B2A80593D7D8}"/>
              </a:ext>
            </a:extLst>
          </p:cNvPr>
          <p:cNvPicPr>
            <a:picLocks noChangeAspect="1"/>
          </p:cNvPicPr>
          <p:nvPr/>
        </p:nvPicPr>
        <p:blipFill rotWithShape="1">
          <a:blip r:embed="rId3">
            <a:extLst>
              <a:ext uri="{96DAC541-7B7A-43D3-8B79-37D633B846F1}">
                <asvg:svgBlip xmlns:asvg="http://schemas.microsoft.com/office/drawing/2016/SVG/main" r:embed="rId4"/>
              </a:ext>
            </a:extLst>
          </a:blip>
          <a:srcRect l="130" r="130"/>
          <a:stretch/>
        </p:blipFill>
        <p:spPr>
          <a:xfrm>
            <a:off x="8831999" y="1424732"/>
            <a:ext cx="816000" cy="816000"/>
          </a:xfrm>
          <a:prstGeom prst="rect">
            <a:avLst/>
          </a:prstGeom>
        </p:spPr>
      </p:pic>
      <p:pic>
        <p:nvPicPr>
          <p:cNvPr id="17" name="Tijdelijke aanduiding voor afbeelding 18">
            <a:extLst>
              <a:ext uri="{FF2B5EF4-FFF2-40B4-BE49-F238E27FC236}">
                <a16:creationId xmlns:a16="http://schemas.microsoft.com/office/drawing/2014/main" id="{800424B7-9D79-C396-F1FE-EF911C36C727}"/>
              </a:ext>
            </a:extLst>
          </p:cNvPr>
          <p:cNvPicPr>
            <a:picLocks noChangeAspect="1"/>
          </p:cNvPicPr>
          <p:nvPr/>
        </p:nvPicPr>
        <p:blipFill rotWithShape="1">
          <a:blip r:embed="rId5">
            <a:extLst>
              <a:ext uri="{96DAC541-7B7A-43D3-8B79-37D633B846F1}">
                <asvg:svgBlip xmlns:asvg="http://schemas.microsoft.com/office/drawing/2016/SVG/main" r:embed="rId6"/>
              </a:ext>
            </a:extLst>
          </a:blip>
          <a:srcRect l="130" r="130"/>
          <a:stretch/>
        </p:blipFill>
        <p:spPr>
          <a:xfrm>
            <a:off x="6149177" y="1460923"/>
            <a:ext cx="816000" cy="816000"/>
          </a:xfrm>
          <a:prstGeom prst="rect">
            <a:avLst/>
          </a:prstGeom>
        </p:spPr>
      </p:pic>
      <p:pic>
        <p:nvPicPr>
          <p:cNvPr id="18" name="Tijdelijke aanduiding voor afbeelding 23">
            <a:extLst>
              <a:ext uri="{FF2B5EF4-FFF2-40B4-BE49-F238E27FC236}">
                <a16:creationId xmlns:a16="http://schemas.microsoft.com/office/drawing/2014/main" id="{56676800-5431-68EF-B65F-3123ABFE5FA0}"/>
              </a:ext>
            </a:extLst>
          </p:cNvPr>
          <p:cNvPicPr>
            <a:picLocks noChangeAspect="1"/>
          </p:cNvPicPr>
          <p:nvPr/>
        </p:nvPicPr>
        <p:blipFill>
          <a:blip r:embed="rId7">
            <a:extLst>
              <a:ext uri="{96DAC541-7B7A-43D3-8B79-37D633B846F1}">
                <asvg:svgBlip xmlns:asvg="http://schemas.microsoft.com/office/drawing/2016/SVG/main" r:embed="rId8"/>
              </a:ext>
            </a:extLst>
          </a:blip>
          <a:srcRect l="130" r="130"/>
          <a:stretch>
            <a:fillRect/>
          </a:stretch>
        </p:blipFill>
        <p:spPr>
          <a:xfrm>
            <a:off x="3584000" y="1484923"/>
            <a:ext cx="816000" cy="816000"/>
          </a:xfrm>
          <a:prstGeom prst="rect">
            <a:avLst/>
          </a:prstGeom>
        </p:spPr>
      </p:pic>
      <p:pic>
        <p:nvPicPr>
          <p:cNvPr id="19" name="Tijdelijke aanduiding voor afbeelding 29">
            <a:extLst>
              <a:ext uri="{FF2B5EF4-FFF2-40B4-BE49-F238E27FC236}">
                <a16:creationId xmlns:a16="http://schemas.microsoft.com/office/drawing/2014/main" id="{1E0210B3-C453-FD54-DEAE-59DBECB77941}"/>
              </a:ext>
            </a:extLst>
          </p:cNvPr>
          <p:cNvPicPr>
            <a:picLocks noChangeAspect="1"/>
          </p:cNvPicPr>
          <p:nvPr/>
        </p:nvPicPr>
        <p:blipFill>
          <a:blip r:embed="rId9">
            <a:extLst>
              <a:ext uri="{96DAC541-7B7A-43D3-8B79-37D633B846F1}">
                <asvg:svgBlip xmlns:asvg="http://schemas.microsoft.com/office/drawing/2016/SVG/main" r:embed="rId10"/>
              </a:ext>
            </a:extLst>
          </a:blip>
          <a:srcRect/>
          <a:stretch>
            <a:fillRect/>
          </a:stretch>
        </p:blipFill>
        <p:spPr>
          <a:xfrm>
            <a:off x="857752" y="1470142"/>
            <a:ext cx="816000" cy="816000"/>
          </a:xfrm>
          <a:prstGeom prst="rect">
            <a:avLst/>
          </a:prstGeom>
          <a:noFill/>
        </p:spPr>
      </p:pic>
    </p:spTree>
    <p:extLst>
      <p:ext uri="{BB962C8B-B14F-4D97-AF65-F5344CB8AC3E}">
        <p14:creationId xmlns:p14="http://schemas.microsoft.com/office/powerpoint/2010/main" val="63049832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ekstvak 14">
            <a:extLst>
              <a:ext uri="{FF2B5EF4-FFF2-40B4-BE49-F238E27FC236}">
                <a16:creationId xmlns:a16="http://schemas.microsoft.com/office/drawing/2014/main" id="{FDFC467E-4A2A-E0A1-D1BF-FCE1D48FCC31}"/>
              </a:ext>
            </a:extLst>
          </p:cNvPr>
          <p:cNvSpPr txBox="1"/>
          <p:nvPr/>
        </p:nvSpPr>
        <p:spPr>
          <a:xfrm>
            <a:off x="438151" y="2725918"/>
            <a:ext cx="2733675" cy="338554"/>
          </a:xfrm>
          <a:prstGeom prst="rect">
            <a:avLst/>
          </a:prstGeom>
          <a:noFill/>
        </p:spPr>
        <p:txBody>
          <a:bodyPr wrap="square" rtlCol="0">
            <a:spAutoFit/>
          </a:bodyPr>
          <a:lstStyle/>
          <a:p>
            <a:r>
              <a:rPr lang="nl-NL" sz="1600" dirty="0">
                <a:solidFill>
                  <a:schemeClr val="bg1"/>
                </a:solidFill>
                <a:latin typeface="Verdana" panose="020B0604030504040204" pitchFamily="34" charset="0"/>
                <a:ea typeface="Verdana" panose="020B0604030504040204" pitchFamily="34" charset="0"/>
                <a:cs typeface="Calibri" panose="020F0502020204030204" pitchFamily="34" charset="0"/>
              </a:rPr>
              <a:t>Reikwijdte</a:t>
            </a:r>
          </a:p>
        </p:txBody>
      </p:sp>
      <p:sp>
        <p:nvSpPr>
          <p:cNvPr id="16" name="Tekstvak 15">
            <a:extLst>
              <a:ext uri="{FF2B5EF4-FFF2-40B4-BE49-F238E27FC236}">
                <a16:creationId xmlns:a16="http://schemas.microsoft.com/office/drawing/2014/main" id="{6A6A9B16-6FDC-C1B0-88BA-3464653AC68B}"/>
              </a:ext>
            </a:extLst>
          </p:cNvPr>
          <p:cNvSpPr txBox="1"/>
          <p:nvPr/>
        </p:nvSpPr>
        <p:spPr>
          <a:xfrm>
            <a:off x="2146695" y="2532483"/>
            <a:ext cx="2686051" cy="830997"/>
          </a:xfrm>
          <a:prstGeom prst="rect">
            <a:avLst/>
          </a:prstGeom>
          <a:noFill/>
        </p:spPr>
        <p:txBody>
          <a:bodyPr wrap="square" rtlCol="0">
            <a:spAutoFit/>
          </a:bodyPr>
          <a:lstStyle/>
          <a:p>
            <a:pPr algn="ctr"/>
            <a:r>
              <a:rPr lang="nl-NL" sz="1600" dirty="0">
                <a:solidFill>
                  <a:schemeClr val="bg1"/>
                </a:solidFill>
                <a:latin typeface="Verdana" panose="020B0604030504040204" pitchFamily="34" charset="0"/>
                <a:ea typeface="Verdana" panose="020B0604030504040204" pitchFamily="34" charset="0"/>
                <a:cs typeface="Calibri" panose="020F0502020204030204" pitchFamily="34" charset="0"/>
              </a:rPr>
              <a:t>Jeugdhulp steviger verbinden aan aanpalende domeinen</a:t>
            </a:r>
          </a:p>
        </p:txBody>
      </p:sp>
      <p:sp>
        <p:nvSpPr>
          <p:cNvPr id="20" name="Tekstvak 19">
            <a:extLst>
              <a:ext uri="{FF2B5EF4-FFF2-40B4-BE49-F238E27FC236}">
                <a16:creationId xmlns:a16="http://schemas.microsoft.com/office/drawing/2014/main" id="{41926B66-4361-2099-4E7A-B98B2C374065}"/>
              </a:ext>
            </a:extLst>
          </p:cNvPr>
          <p:cNvSpPr txBox="1"/>
          <p:nvPr/>
        </p:nvSpPr>
        <p:spPr>
          <a:xfrm>
            <a:off x="4630935" y="2648798"/>
            <a:ext cx="2552700" cy="584775"/>
          </a:xfrm>
          <a:prstGeom prst="rect">
            <a:avLst/>
          </a:prstGeom>
          <a:noFill/>
        </p:spPr>
        <p:txBody>
          <a:bodyPr wrap="square">
            <a:spAutoFit/>
          </a:bodyPr>
          <a:lstStyle/>
          <a:p>
            <a:pPr algn="ctr"/>
            <a:r>
              <a:rPr lang="nl-NL" sz="1600" dirty="0">
                <a:solidFill>
                  <a:schemeClr val="bg1"/>
                </a:solidFill>
                <a:latin typeface="Verdana" panose="020B0604030504040204" pitchFamily="34" charset="0"/>
                <a:ea typeface="Verdana" panose="020B0604030504040204" pitchFamily="34" charset="0"/>
              </a:rPr>
              <a:t>Stevige lokale teams en toegang</a:t>
            </a:r>
          </a:p>
        </p:txBody>
      </p:sp>
      <p:sp>
        <p:nvSpPr>
          <p:cNvPr id="22" name="Tekstvak 21">
            <a:extLst>
              <a:ext uri="{FF2B5EF4-FFF2-40B4-BE49-F238E27FC236}">
                <a16:creationId xmlns:a16="http://schemas.microsoft.com/office/drawing/2014/main" id="{2FFC5980-30C8-E29A-779A-1A1672DA4B0D}"/>
              </a:ext>
            </a:extLst>
          </p:cNvPr>
          <p:cNvSpPr txBox="1"/>
          <p:nvPr/>
        </p:nvSpPr>
        <p:spPr>
          <a:xfrm>
            <a:off x="6981824" y="2660457"/>
            <a:ext cx="2686051" cy="584775"/>
          </a:xfrm>
          <a:prstGeom prst="rect">
            <a:avLst/>
          </a:prstGeom>
          <a:noFill/>
        </p:spPr>
        <p:txBody>
          <a:bodyPr wrap="square">
            <a:spAutoFit/>
          </a:bodyPr>
          <a:lstStyle/>
          <a:p>
            <a:pPr algn="ctr"/>
            <a:r>
              <a:rPr lang="en-US" sz="1600" dirty="0">
                <a:solidFill>
                  <a:schemeClr val="bg1"/>
                </a:solidFill>
                <a:latin typeface="Verdana" panose="020B0604030504040204" pitchFamily="34" charset="0"/>
                <a:ea typeface="Calibri" panose="020F0502020204030204" pitchFamily="34" charset="0"/>
                <a:cs typeface="Times New Roman" panose="02020603050405020304" pitchFamily="18" charset="0"/>
              </a:rPr>
              <a:t>Terugdringen residentiële jeugdhulp</a:t>
            </a:r>
            <a:endParaRPr lang="nl-NL" sz="1600" dirty="0">
              <a:solidFill>
                <a:schemeClr val="bg1"/>
              </a:solidFill>
            </a:endParaRPr>
          </a:p>
        </p:txBody>
      </p:sp>
      <p:sp>
        <p:nvSpPr>
          <p:cNvPr id="26" name="Tekstvak 25">
            <a:extLst>
              <a:ext uri="{FF2B5EF4-FFF2-40B4-BE49-F238E27FC236}">
                <a16:creationId xmlns:a16="http://schemas.microsoft.com/office/drawing/2014/main" id="{804A5653-1533-ABF1-202F-FDB54F0BB38C}"/>
              </a:ext>
            </a:extLst>
          </p:cNvPr>
          <p:cNvSpPr txBox="1"/>
          <p:nvPr/>
        </p:nvSpPr>
        <p:spPr>
          <a:xfrm>
            <a:off x="9505949" y="2639364"/>
            <a:ext cx="2686051" cy="584775"/>
          </a:xfrm>
          <a:prstGeom prst="rect">
            <a:avLst/>
          </a:prstGeom>
          <a:noFill/>
        </p:spPr>
        <p:txBody>
          <a:bodyPr wrap="square">
            <a:spAutoFit/>
          </a:bodyPr>
          <a:lstStyle/>
          <a:p>
            <a:pPr algn="ctr"/>
            <a:r>
              <a:rPr lang="nl-NL" sz="1600" dirty="0">
                <a:solidFill>
                  <a:schemeClr val="bg1"/>
                </a:solidFill>
                <a:latin typeface="Verdana" panose="020B0604030504040204" pitchFamily="34" charset="0"/>
                <a:ea typeface="Verdana" panose="020B0604030504040204" pitchFamily="34" charset="0"/>
              </a:rPr>
              <a:t>Kwaliteitsverbetering en blijvend leren</a:t>
            </a:r>
          </a:p>
        </p:txBody>
      </p:sp>
      <p:pic>
        <p:nvPicPr>
          <p:cNvPr id="29" name="Afbeelding 28" descr="Afbeelding met clipart, ontwerp&#10;&#10;Automatisch gegenereerde beschrijving">
            <a:extLst>
              <a:ext uri="{FF2B5EF4-FFF2-40B4-BE49-F238E27FC236}">
                <a16:creationId xmlns:a16="http://schemas.microsoft.com/office/drawing/2014/main" id="{48F86E4F-8BB0-F704-3A6C-FAB334913354}"/>
              </a:ext>
            </a:extLst>
          </p:cNvPr>
          <p:cNvPicPr>
            <a:picLocks noChangeAspect="1"/>
          </p:cNvPicPr>
          <p:nvPr/>
        </p:nvPicPr>
        <p:blipFill>
          <a:blip r:embed="rId2" cstate="print">
            <a:extLst>
              <a:ext uri="{BEBA8EAE-BF5A-486C-A8C5-ECC9F3942E4B}">
                <a14:imgProps xmlns:a14="http://schemas.microsoft.com/office/drawing/2010/main">
                  <a14:imgLayer r:embed="rId3">
                    <a14:imgEffect>
                      <a14:backgroundRemoval t="3711" b="97461" l="5469" r="95313">
                        <a14:foregroundMark x1="12109" y1="12695" x2="12109" y2="12695"/>
                        <a14:foregroundMark x1="16406" y1="28516" x2="16406" y2="28516"/>
                        <a14:foregroundMark x1="5859" y1="35938" x2="5859" y2="35938"/>
                        <a14:foregroundMark x1="24805" y1="41016" x2="24805" y2="41016"/>
                        <a14:foregroundMark x1="32227" y1="92188" x2="32227" y2="92188"/>
                        <a14:foregroundMark x1="32617" y1="96289" x2="32617" y2="96289"/>
                        <a14:foregroundMark x1="71680" y1="81641" x2="71680" y2="81641"/>
                        <a14:foregroundMark x1="76367" y1="37500" x2="76367" y2="37500"/>
                        <a14:foregroundMark x1="82617" y1="27344" x2="82617" y2="27344"/>
                        <a14:foregroundMark x1="95313" y1="34766" x2="95313" y2="34766"/>
                        <a14:foregroundMark x1="66797" y1="97461" x2="66797" y2="97461"/>
                        <a14:foregroundMark x1="84180" y1="12695" x2="84180" y2="12695"/>
                        <a14:foregroundMark x1="51172" y1="3711" x2="51172" y2="3711"/>
                        <a14:foregroundMark x1="48438" y1="26367" x2="48438" y2="26367"/>
                      </a14:backgroundRemoval>
                    </a14:imgEffect>
                  </a14:imgLayer>
                </a14:imgProps>
              </a:ext>
              <a:ext uri="{28A0092B-C50C-407E-A947-70E740481C1C}">
                <a14:useLocalDpi xmlns:a14="http://schemas.microsoft.com/office/drawing/2010/main" val="0"/>
              </a:ext>
            </a:extLst>
          </a:blip>
          <a:stretch>
            <a:fillRect/>
          </a:stretch>
        </p:blipFill>
        <p:spPr>
          <a:xfrm>
            <a:off x="2584052" y="504389"/>
            <a:ext cx="1811339" cy="1811339"/>
          </a:xfrm>
          <a:prstGeom prst="rect">
            <a:avLst/>
          </a:prstGeom>
        </p:spPr>
      </p:pic>
      <p:pic>
        <p:nvPicPr>
          <p:cNvPr id="31" name="Afbeelding 30" descr="Afbeelding met clipart, ontwerp, tekenfilm&#10;&#10;Automatisch gegenereerde beschrijving">
            <a:extLst>
              <a:ext uri="{FF2B5EF4-FFF2-40B4-BE49-F238E27FC236}">
                <a16:creationId xmlns:a16="http://schemas.microsoft.com/office/drawing/2014/main" id="{E72B8ADE-E2DF-D557-3631-2099E3759422}"/>
              </a:ext>
            </a:extLst>
          </p:cNvPr>
          <p:cNvPicPr>
            <a:picLocks noChangeAspect="1"/>
          </p:cNvPicPr>
          <p:nvPr/>
        </p:nvPicPr>
        <p:blipFill>
          <a:blip r:embed="rId4" cstate="print">
            <a:extLst>
              <a:ext uri="{BEBA8EAE-BF5A-486C-A8C5-ECC9F3942E4B}">
                <a14:imgProps xmlns:a14="http://schemas.microsoft.com/office/drawing/2010/main">
                  <a14:imgLayer r:embed="rId5">
                    <a14:imgEffect>
                      <a14:backgroundRemoval t="3711" b="94141" l="9961" r="89844">
                        <a14:foregroundMark x1="45898" y1="7813" x2="45898" y2="7813"/>
                        <a14:foregroundMark x1="44922" y1="3711" x2="44922" y2="3711"/>
                        <a14:foregroundMark x1="69141" y1="7813" x2="69141" y2="7813"/>
                        <a14:foregroundMark x1="83203" y1="72461" x2="83203" y2="72461"/>
                        <a14:foregroundMark x1="20703" y1="94141" x2="20703" y2="94141"/>
                      </a14:backgroundRemoval>
                    </a14:imgEffect>
                  </a14:imgLayer>
                </a14:imgProps>
              </a:ext>
              <a:ext uri="{28A0092B-C50C-407E-A947-70E740481C1C}">
                <a14:useLocalDpi xmlns:a14="http://schemas.microsoft.com/office/drawing/2010/main" val="0"/>
              </a:ext>
            </a:extLst>
          </a:blip>
          <a:stretch>
            <a:fillRect/>
          </a:stretch>
        </p:blipFill>
        <p:spPr>
          <a:xfrm>
            <a:off x="70279" y="577872"/>
            <a:ext cx="1998995" cy="1998995"/>
          </a:xfrm>
          <a:prstGeom prst="rect">
            <a:avLst/>
          </a:prstGeom>
        </p:spPr>
      </p:pic>
      <p:pic>
        <p:nvPicPr>
          <p:cNvPr id="33" name="Afbeelding 32">
            <a:extLst>
              <a:ext uri="{FF2B5EF4-FFF2-40B4-BE49-F238E27FC236}">
                <a16:creationId xmlns:a16="http://schemas.microsoft.com/office/drawing/2014/main" id="{EC9A304F-6389-7261-AD3B-05A41123E0D6}"/>
              </a:ext>
            </a:extLst>
          </p:cNvPr>
          <p:cNvPicPr>
            <a:picLocks noChangeAspect="1"/>
          </p:cNvPicPr>
          <p:nvPr/>
        </p:nvPicPr>
        <p:blipFill>
          <a:blip r:embed="rId6" cstate="print">
            <a:extLst>
              <a:ext uri="{BEBA8EAE-BF5A-486C-A8C5-ECC9F3942E4B}">
                <a14:imgProps xmlns:a14="http://schemas.microsoft.com/office/drawing/2010/main">
                  <a14:imgLayer r:embed="rId7">
                    <a14:imgEffect>
                      <a14:backgroundRemoval t="9961" b="89844" l="3711" r="94727">
                        <a14:foregroundMark x1="16992" y1="51172" x2="16992" y2="51172"/>
                        <a14:foregroundMark x1="7422" y1="57031" x2="7422" y2="57031"/>
                        <a14:foregroundMark x1="3711" y1="72656" x2="3711" y2="72656"/>
                        <a14:foregroundMark x1="50586" y1="24805" x2="50586" y2="24805"/>
                        <a14:foregroundMark x1="82031" y1="48047" x2="82031" y2="48047"/>
                        <a14:foregroundMark x1="94727" y1="70117" x2="94727" y2="70117"/>
                      </a14:backgroundRemoval>
                    </a14:imgEffect>
                  </a14:imgLayer>
                </a14:imgProps>
              </a:ext>
              <a:ext uri="{28A0092B-C50C-407E-A947-70E740481C1C}">
                <a14:useLocalDpi xmlns:a14="http://schemas.microsoft.com/office/drawing/2010/main" val="0"/>
              </a:ext>
            </a:extLst>
          </a:blip>
          <a:stretch>
            <a:fillRect/>
          </a:stretch>
        </p:blipFill>
        <p:spPr>
          <a:xfrm>
            <a:off x="4999236" y="654281"/>
            <a:ext cx="1811337" cy="1811337"/>
          </a:xfrm>
          <a:prstGeom prst="rect">
            <a:avLst/>
          </a:prstGeom>
        </p:spPr>
      </p:pic>
      <p:pic>
        <p:nvPicPr>
          <p:cNvPr id="35" name="Afbeelding 34" descr="Afbeelding met clipart, ontwerp&#10;&#10;Automatisch gegenereerde beschrijving">
            <a:extLst>
              <a:ext uri="{FF2B5EF4-FFF2-40B4-BE49-F238E27FC236}">
                <a16:creationId xmlns:a16="http://schemas.microsoft.com/office/drawing/2014/main" id="{AEC987DC-95FB-6C33-103C-51DEB41FD31E}"/>
              </a:ext>
            </a:extLst>
          </p:cNvPr>
          <p:cNvPicPr>
            <a:picLocks noChangeAspect="1"/>
          </p:cNvPicPr>
          <p:nvPr/>
        </p:nvPicPr>
        <p:blipFill>
          <a:blip r:embed="rId8" cstate="print">
            <a:extLst>
              <a:ext uri="{BEBA8EAE-BF5A-486C-A8C5-ECC9F3942E4B}">
                <a14:imgProps xmlns:a14="http://schemas.microsoft.com/office/drawing/2010/main">
                  <a14:imgLayer r:embed="rId9">
                    <a14:imgEffect>
                      <a14:backgroundRemoval t="3125" b="93164" l="4883" r="96875">
                        <a14:foregroundMark x1="9570" y1="25977" x2="9570" y2="25977"/>
                        <a14:foregroundMark x1="51563" y1="3320" x2="51563" y2="3320"/>
                        <a14:foregroundMark x1="5273" y1="24805" x2="5273" y2="24805"/>
                        <a14:foregroundMark x1="96875" y1="25977" x2="96875" y2="25977"/>
                        <a14:foregroundMark x1="67383" y1="63281" x2="67383" y2="63281"/>
                        <a14:foregroundMark x1="72070" y1="40039" x2="72070" y2="40039"/>
                        <a14:foregroundMark x1="68945" y1="93164" x2="68945" y2="93164"/>
                      </a14:backgroundRemoval>
                    </a14:imgEffect>
                  </a14:imgLayer>
                </a14:imgProps>
              </a:ext>
              <a:ext uri="{28A0092B-C50C-407E-A947-70E740481C1C}">
                <a14:useLocalDpi xmlns:a14="http://schemas.microsoft.com/office/drawing/2010/main" val="0"/>
              </a:ext>
            </a:extLst>
          </a:blip>
          <a:stretch>
            <a:fillRect/>
          </a:stretch>
        </p:blipFill>
        <p:spPr>
          <a:xfrm>
            <a:off x="7419181" y="654281"/>
            <a:ext cx="1811337" cy="1811337"/>
          </a:xfrm>
          <a:prstGeom prst="rect">
            <a:avLst/>
          </a:prstGeom>
        </p:spPr>
      </p:pic>
      <p:pic>
        <p:nvPicPr>
          <p:cNvPr id="39" name="Afbeelding 38" descr="Afbeelding met symbool, logo, Graphics, ontwerp&#10;&#10;Automatisch gegenereerde beschrijving">
            <a:extLst>
              <a:ext uri="{FF2B5EF4-FFF2-40B4-BE49-F238E27FC236}">
                <a16:creationId xmlns:a16="http://schemas.microsoft.com/office/drawing/2014/main" id="{3A73956D-3717-A612-DF70-9060B893223C}"/>
              </a:ext>
            </a:extLst>
          </p:cNvPr>
          <p:cNvPicPr>
            <a:picLocks noChangeAspect="1"/>
          </p:cNvPicPr>
          <p:nvPr/>
        </p:nvPicPr>
        <p:blipFill>
          <a:blip r:embed="rId10" cstate="print">
            <a:extLst>
              <a:ext uri="{BEBA8EAE-BF5A-486C-A8C5-ECC9F3942E4B}">
                <a14:imgProps xmlns:a14="http://schemas.microsoft.com/office/drawing/2010/main">
                  <a14:imgLayer r:embed="rId11">
                    <a14:imgEffect>
                      <a14:backgroundRemoval t="7422" b="89844" l="9961" r="91602">
                        <a14:foregroundMark x1="43750" y1="11719" x2="43750" y2="11719"/>
                        <a14:foregroundMark x1="56250" y1="7617" x2="56250" y2="7617"/>
                        <a14:foregroundMark x1="52148" y1="34375" x2="52148" y2="34375"/>
                        <a14:foregroundMark x1="91602" y1="65430" x2="91602" y2="65430"/>
                      </a14:backgroundRemoval>
                    </a14:imgEffect>
                  </a14:imgLayer>
                </a14:imgProps>
              </a:ext>
              <a:ext uri="{28A0092B-C50C-407E-A947-70E740481C1C}">
                <a14:useLocalDpi xmlns:a14="http://schemas.microsoft.com/office/drawing/2010/main" val="0"/>
              </a:ext>
            </a:extLst>
          </a:blip>
          <a:stretch>
            <a:fillRect/>
          </a:stretch>
        </p:blipFill>
        <p:spPr>
          <a:xfrm>
            <a:off x="9839124" y="653337"/>
            <a:ext cx="1998995" cy="1998995"/>
          </a:xfrm>
          <a:prstGeom prst="rect">
            <a:avLst/>
          </a:prstGeom>
        </p:spPr>
      </p:pic>
      <p:pic>
        <p:nvPicPr>
          <p:cNvPr id="41" name="Afbeelding 40" descr="Afbeelding met clipart&#10;&#10;Automatisch gegenereerde beschrijving">
            <a:extLst>
              <a:ext uri="{FF2B5EF4-FFF2-40B4-BE49-F238E27FC236}">
                <a16:creationId xmlns:a16="http://schemas.microsoft.com/office/drawing/2014/main" id="{3239D278-FA6E-5CAD-8000-FC0D5B512BB9}"/>
              </a:ext>
            </a:extLst>
          </p:cNvPr>
          <p:cNvPicPr>
            <a:picLocks noChangeAspect="1"/>
          </p:cNvPicPr>
          <p:nvPr/>
        </p:nvPicPr>
        <p:blipFill>
          <a:blip r:embed="rId12" cstate="print">
            <a:extLst>
              <a:ext uri="{BEBA8EAE-BF5A-486C-A8C5-ECC9F3942E4B}">
                <a14:imgProps xmlns:a14="http://schemas.microsoft.com/office/drawing/2010/main">
                  <a14:imgLayer r:embed="rId13">
                    <a14:imgEffect>
                      <a14:backgroundRemoval t="2930" b="97461" l="9961" r="89844">
                        <a14:foregroundMark x1="79297" y1="5469" x2="79297" y2="5469"/>
                        <a14:foregroundMark x1="55078" y1="41797" x2="55078" y2="41797"/>
                        <a14:foregroundMark x1="22070" y1="62891" x2="22070" y2="62891"/>
                        <a14:foregroundMark x1="17773" y1="66016" x2="17773" y2="66016"/>
                        <a14:foregroundMark x1="15234" y1="78516" x2="15234" y2="78516"/>
                        <a14:foregroundMark x1="66797" y1="94336" x2="66797" y2="94336"/>
                        <a14:foregroundMark x1="68750" y1="97461" x2="68750" y2="97461"/>
                        <a14:foregroundMark x1="38281" y1="19141" x2="38281" y2="19141"/>
                        <a14:foregroundMark x1="42578" y1="11719" x2="42578" y2="11719"/>
                        <a14:foregroundMark x1="48828" y1="6445" x2="48828" y2="6445"/>
                        <a14:foregroundMark x1="57813" y1="2930" x2="57813" y2="2930"/>
                        <a14:foregroundMark x1="64648" y1="2930" x2="64648" y2="2930"/>
                      </a14:backgroundRemoval>
                    </a14:imgEffect>
                  </a14:imgLayer>
                </a14:imgProps>
              </a:ext>
              <a:ext uri="{28A0092B-C50C-407E-A947-70E740481C1C}">
                <a14:useLocalDpi xmlns:a14="http://schemas.microsoft.com/office/drawing/2010/main" val="0"/>
              </a:ext>
            </a:extLst>
          </a:blip>
          <a:stretch>
            <a:fillRect/>
          </a:stretch>
        </p:blipFill>
        <p:spPr>
          <a:xfrm>
            <a:off x="747713" y="3926248"/>
            <a:ext cx="1811337" cy="1811337"/>
          </a:xfrm>
          <a:prstGeom prst="rect">
            <a:avLst/>
          </a:prstGeom>
        </p:spPr>
      </p:pic>
      <p:pic>
        <p:nvPicPr>
          <p:cNvPr id="43" name="Afbeelding 42" descr="Afbeelding met geel, Graphics, logo, ontwerp&#10;&#10;Automatisch gegenereerde beschrijving">
            <a:extLst>
              <a:ext uri="{FF2B5EF4-FFF2-40B4-BE49-F238E27FC236}">
                <a16:creationId xmlns:a16="http://schemas.microsoft.com/office/drawing/2014/main" id="{492F364A-742D-1B48-E0A3-C617B63F1AF9}"/>
              </a:ext>
            </a:extLst>
          </p:cNvPr>
          <p:cNvPicPr>
            <a:picLocks noChangeAspect="1"/>
          </p:cNvPicPr>
          <p:nvPr/>
        </p:nvPicPr>
        <p:blipFill>
          <a:blip r:embed="rId14" cstate="print">
            <a:extLst>
              <a:ext uri="{BEBA8EAE-BF5A-486C-A8C5-ECC9F3942E4B}">
                <a14:imgProps xmlns:a14="http://schemas.microsoft.com/office/drawing/2010/main">
                  <a14:imgLayer r:embed="rId15">
                    <a14:imgEffect>
                      <a14:backgroundRemoval t="6836" b="89844" l="4297" r="94727">
                        <a14:foregroundMark x1="35352" y1="30664" x2="35352" y2="30664"/>
                        <a14:foregroundMark x1="4297" y1="52148" x2="4297" y2="52148"/>
                        <a14:foregroundMark x1="94727" y1="53711" x2="94727" y2="53711"/>
                        <a14:foregroundMark x1="43750" y1="6836" x2="43750" y2="6836"/>
                      </a14:backgroundRemoval>
                    </a14:imgEffect>
                  </a14:imgLayer>
                </a14:imgProps>
              </a:ext>
              <a:ext uri="{28A0092B-C50C-407E-A947-70E740481C1C}">
                <a14:useLocalDpi xmlns:a14="http://schemas.microsoft.com/office/drawing/2010/main" val="0"/>
              </a:ext>
            </a:extLst>
          </a:blip>
          <a:stretch>
            <a:fillRect/>
          </a:stretch>
        </p:blipFill>
        <p:spPr>
          <a:xfrm>
            <a:off x="3711877" y="3848933"/>
            <a:ext cx="1811337" cy="1811337"/>
          </a:xfrm>
          <a:prstGeom prst="rect">
            <a:avLst/>
          </a:prstGeom>
        </p:spPr>
      </p:pic>
      <p:pic>
        <p:nvPicPr>
          <p:cNvPr id="45" name="Afbeelding 44" descr="Afbeelding met geel, Graphics, ontwerp&#10;&#10;Automatisch gegenereerde beschrijving">
            <a:extLst>
              <a:ext uri="{FF2B5EF4-FFF2-40B4-BE49-F238E27FC236}">
                <a16:creationId xmlns:a16="http://schemas.microsoft.com/office/drawing/2014/main" id="{9356B9F2-DAF1-BC56-36B2-CDF4CBD6BA39}"/>
              </a:ext>
            </a:extLst>
          </p:cNvPr>
          <p:cNvPicPr>
            <a:picLocks noChangeAspect="1"/>
          </p:cNvPicPr>
          <p:nvPr/>
        </p:nvPicPr>
        <p:blipFill>
          <a:blip r:embed="rId16" cstate="print">
            <a:extLst>
              <a:ext uri="{BEBA8EAE-BF5A-486C-A8C5-ECC9F3942E4B}">
                <a14:imgProps xmlns:a14="http://schemas.microsoft.com/office/drawing/2010/main">
                  <a14:imgLayer r:embed="rId17">
                    <a14:imgEffect>
                      <a14:backgroundRemoval t="9961" b="89844" l="9766" r="94922">
                        <a14:foregroundMark x1="24414" y1="34766" x2="24414" y2="34766"/>
                        <a14:foregroundMark x1="49219" y1="31641" x2="49219" y2="31641"/>
                        <a14:foregroundMark x1="72852" y1="14844" x2="72852" y2="14844"/>
                        <a14:foregroundMark x1="94922" y1="53711" x2="94922" y2="53711"/>
                        <a14:foregroundMark x1="9766" y1="70117" x2="9766" y2="70117"/>
                        <a14:foregroundMark x1="22852" y1="78906" x2="22852" y2="78906"/>
                        <a14:foregroundMark x1="48633" y1="78906" x2="48633" y2="78906"/>
                        <a14:foregroundMark x1="71289" y1="74805" x2="71289" y2="74805"/>
                      </a14:backgroundRemoval>
                    </a14:imgEffect>
                  </a14:imgLayer>
                </a14:imgProps>
              </a:ext>
              <a:ext uri="{28A0092B-C50C-407E-A947-70E740481C1C}">
                <a14:useLocalDpi xmlns:a14="http://schemas.microsoft.com/office/drawing/2010/main" val="0"/>
              </a:ext>
            </a:extLst>
          </a:blip>
          <a:stretch>
            <a:fillRect/>
          </a:stretch>
        </p:blipFill>
        <p:spPr>
          <a:xfrm>
            <a:off x="6676041" y="3916814"/>
            <a:ext cx="1811337" cy="1811337"/>
          </a:xfrm>
          <a:prstGeom prst="rect">
            <a:avLst/>
          </a:prstGeom>
        </p:spPr>
      </p:pic>
      <p:pic>
        <p:nvPicPr>
          <p:cNvPr id="47" name="Afbeelding 46" descr="Afbeelding met clipart, logo, ontwerp&#10;&#10;Automatisch gegenereerde beschrijving">
            <a:extLst>
              <a:ext uri="{FF2B5EF4-FFF2-40B4-BE49-F238E27FC236}">
                <a16:creationId xmlns:a16="http://schemas.microsoft.com/office/drawing/2014/main" id="{B21F7DDD-C375-402D-EFEC-8F84553E0892}"/>
              </a:ext>
            </a:extLst>
          </p:cNvPr>
          <p:cNvPicPr>
            <a:picLocks noChangeAspect="1"/>
          </p:cNvPicPr>
          <p:nvPr/>
        </p:nvPicPr>
        <p:blipFill>
          <a:blip r:embed="rId18" cstate="print">
            <a:extLst>
              <a:ext uri="{BEBA8EAE-BF5A-486C-A8C5-ECC9F3942E4B}">
                <a14:imgProps xmlns:a14="http://schemas.microsoft.com/office/drawing/2010/main">
                  <a14:imgLayer r:embed="rId19">
                    <a14:imgEffect>
                      <a14:backgroundRemoval t="8594" b="92969" l="9961" r="89844">
                        <a14:foregroundMark x1="38867" y1="26758" x2="38867" y2="26758"/>
                        <a14:foregroundMark x1="40430" y1="8789" x2="40430" y2="8789"/>
                        <a14:foregroundMark x1="55664" y1="71484" x2="55664" y2="71484"/>
                        <a14:foregroundMark x1="62500" y1="92969" x2="62500" y2="92969"/>
                      </a14:backgroundRemoval>
                    </a14:imgEffect>
                  </a14:imgLayer>
                </a14:imgProps>
              </a:ext>
              <a:ext uri="{28A0092B-C50C-407E-A947-70E740481C1C}">
                <a14:useLocalDpi xmlns:a14="http://schemas.microsoft.com/office/drawing/2010/main" val="0"/>
              </a:ext>
            </a:extLst>
          </a:blip>
          <a:stretch>
            <a:fillRect/>
          </a:stretch>
        </p:blipFill>
        <p:spPr>
          <a:xfrm>
            <a:off x="9505950" y="3926248"/>
            <a:ext cx="1811337" cy="1811337"/>
          </a:xfrm>
          <a:prstGeom prst="rect">
            <a:avLst/>
          </a:prstGeom>
        </p:spPr>
      </p:pic>
      <p:sp>
        <p:nvSpPr>
          <p:cNvPr id="51" name="Tekstvak 50">
            <a:extLst>
              <a:ext uri="{FF2B5EF4-FFF2-40B4-BE49-F238E27FC236}">
                <a16:creationId xmlns:a16="http://schemas.microsoft.com/office/drawing/2014/main" id="{2CFF8D8D-19DC-C6EA-EE58-D8F393B48B9F}"/>
              </a:ext>
            </a:extLst>
          </p:cNvPr>
          <p:cNvSpPr txBox="1"/>
          <p:nvPr/>
        </p:nvSpPr>
        <p:spPr>
          <a:xfrm>
            <a:off x="3259604" y="5799879"/>
            <a:ext cx="2906740" cy="1238801"/>
          </a:xfrm>
          <a:prstGeom prst="rect">
            <a:avLst/>
          </a:prstGeom>
          <a:noFill/>
        </p:spPr>
        <p:txBody>
          <a:bodyPr wrap="square">
            <a:spAutoFit/>
          </a:bodyPr>
          <a:lstStyle/>
          <a:p>
            <a:pPr algn="ctr"/>
            <a:r>
              <a:rPr lang="nl-NL" sz="1600" dirty="0">
                <a:solidFill>
                  <a:schemeClr val="bg1"/>
                </a:solidFill>
                <a:latin typeface="Verdana" panose="020B0604030504040204" pitchFamily="34" charset="0"/>
                <a:ea typeface="Verdana" panose="020B0604030504040204" pitchFamily="34" charset="0"/>
              </a:rPr>
              <a:t>Verminderen administratieve lasten en negatieve effecten marktwerking</a:t>
            </a:r>
          </a:p>
          <a:p>
            <a:pPr algn="ctr"/>
            <a:endParaRPr lang="nl-NL" sz="1050" dirty="0">
              <a:solidFill>
                <a:schemeClr val="bg1"/>
              </a:solidFill>
              <a:latin typeface="Verdana" panose="020B0604030504040204" pitchFamily="34" charset="0"/>
              <a:ea typeface="Verdana" panose="020B0604030504040204" pitchFamily="34" charset="0"/>
            </a:endParaRPr>
          </a:p>
        </p:txBody>
      </p:sp>
      <p:sp>
        <p:nvSpPr>
          <p:cNvPr id="53" name="Tekstvak 52">
            <a:extLst>
              <a:ext uri="{FF2B5EF4-FFF2-40B4-BE49-F238E27FC236}">
                <a16:creationId xmlns:a16="http://schemas.microsoft.com/office/drawing/2014/main" id="{2E4678EA-266E-1F6F-64D8-A4056AC80B0B}"/>
              </a:ext>
            </a:extLst>
          </p:cNvPr>
          <p:cNvSpPr txBox="1"/>
          <p:nvPr/>
        </p:nvSpPr>
        <p:spPr>
          <a:xfrm>
            <a:off x="0" y="5768364"/>
            <a:ext cx="3469480" cy="584775"/>
          </a:xfrm>
          <a:prstGeom prst="rect">
            <a:avLst/>
          </a:prstGeom>
          <a:noFill/>
        </p:spPr>
        <p:txBody>
          <a:bodyPr wrap="square">
            <a:spAutoFit/>
          </a:bodyPr>
          <a:lstStyle/>
          <a:p>
            <a:pPr algn="ctr"/>
            <a:r>
              <a:rPr lang="nl-NL" sz="1600" dirty="0">
                <a:solidFill>
                  <a:schemeClr val="bg1"/>
                </a:solidFill>
                <a:latin typeface="Verdana" panose="020B0604030504040204" pitchFamily="34" charset="0"/>
                <a:ea typeface="Verdana" panose="020B0604030504040204" pitchFamily="34" charset="0"/>
              </a:rPr>
              <a:t>Organisatie en inkoop van specialistische jeugdzorg</a:t>
            </a:r>
          </a:p>
        </p:txBody>
      </p:sp>
      <p:sp>
        <p:nvSpPr>
          <p:cNvPr id="55" name="Tekstvak 54">
            <a:extLst>
              <a:ext uri="{FF2B5EF4-FFF2-40B4-BE49-F238E27FC236}">
                <a16:creationId xmlns:a16="http://schemas.microsoft.com/office/drawing/2014/main" id="{4B600A39-E810-0BC1-CF11-07E9C3831716}"/>
              </a:ext>
            </a:extLst>
          </p:cNvPr>
          <p:cNvSpPr txBox="1"/>
          <p:nvPr/>
        </p:nvSpPr>
        <p:spPr>
          <a:xfrm>
            <a:off x="6596063" y="5865165"/>
            <a:ext cx="6143624" cy="338554"/>
          </a:xfrm>
          <a:prstGeom prst="rect">
            <a:avLst/>
          </a:prstGeom>
          <a:noFill/>
        </p:spPr>
        <p:txBody>
          <a:bodyPr wrap="square">
            <a:spAutoFit/>
          </a:bodyPr>
          <a:lstStyle/>
          <a:p>
            <a:r>
              <a:rPr lang="nl-NL" sz="1600" dirty="0">
                <a:solidFill>
                  <a:schemeClr val="bg1"/>
                </a:solidFill>
                <a:latin typeface="Verdana" panose="020B0604030504040204" pitchFamily="34" charset="0"/>
                <a:ea typeface="Verdana" panose="020B0604030504040204" pitchFamily="34" charset="0"/>
              </a:rPr>
              <a:t>Data en monitoring</a:t>
            </a:r>
            <a:endParaRPr lang="nl-NL" sz="1050" dirty="0">
              <a:solidFill>
                <a:schemeClr val="bg1"/>
              </a:solidFill>
              <a:latin typeface="Verdana" panose="020B0604030504040204" pitchFamily="34" charset="0"/>
              <a:ea typeface="Verdana" panose="020B0604030504040204" pitchFamily="34" charset="0"/>
            </a:endParaRPr>
          </a:p>
        </p:txBody>
      </p:sp>
      <p:sp>
        <p:nvSpPr>
          <p:cNvPr id="56" name="Tekstvak 55">
            <a:extLst>
              <a:ext uri="{FF2B5EF4-FFF2-40B4-BE49-F238E27FC236}">
                <a16:creationId xmlns:a16="http://schemas.microsoft.com/office/drawing/2014/main" id="{7B1EBD18-B437-2DC2-41AE-6A23A098D385}"/>
              </a:ext>
            </a:extLst>
          </p:cNvPr>
          <p:cNvSpPr txBox="1"/>
          <p:nvPr/>
        </p:nvSpPr>
        <p:spPr>
          <a:xfrm>
            <a:off x="9230518" y="5870043"/>
            <a:ext cx="2906740" cy="338554"/>
          </a:xfrm>
          <a:prstGeom prst="rect">
            <a:avLst/>
          </a:prstGeom>
          <a:noFill/>
        </p:spPr>
        <p:txBody>
          <a:bodyPr wrap="square">
            <a:spAutoFit/>
          </a:bodyPr>
          <a:lstStyle/>
          <a:p>
            <a:r>
              <a:rPr lang="nl-NL" sz="1600" dirty="0">
                <a:solidFill>
                  <a:schemeClr val="bg1"/>
                </a:solidFill>
                <a:latin typeface="Verdana" panose="020B0604030504040204" pitchFamily="34" charset="0"/>
                <a:ea typeface="Verdana" panose="020B0604030504040204" pitchFamily="34" charset="0"/>
              </a:rPr>
              <a:t>Financieringssystematiek</a:t>
            </a:r>
            <a:endParaRPr lang="nl-NL" sz="1050" dirty="0">
              <a:solidFill>
                <a:schemeClr val="bg1"/>
              </a:solidFill>
              <a:latin typeface="Verdana" panose="020B0604030504040204" pitchFamily="34" charset="0"/>
              <a:ea typeface="Verdana" panose="020B0604030504040204" pitchFamily="34" charset="0"/>
            </a:endParaRPr>
          </a:p>
        </p:txBody>
      </p:sp>
    </p:spTree>
    <p:extLst>
      <p:ext uri="{BB962C8B-B14F-4D97-AF65-F5344CB8AC3E}">
        <p14:creationId xmlns:p14="http://schemas.microsoft.com/office/powerpoint/2010/main" val="195614009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inhoud 1">
            <a:extLst>
              <a:ext uri="{FF2B5EF4-FFF2-40B4-BE49-F238E27FC236}">
                <a16:creationId xmlns:a16="http://schemas.microsoft.com/office/drawing/2014/main" id="{2A17894E-4E02-2B79-2B9D-859B77115D58}"/>
              </a:ext>
            </a:extLst>
          </p:cNvPr>
          <p:cNvSpPr>
            <a:spLocks noGrp="1"/>
          </p:cNvSpPr>
          <p:nvPr>
            <p:ph idx="1"/>
          </p:nvPr>
        </p:nvSpPr>
        <p:spPr/>
        <p:txBody>
          <a:bodyPr numCol="1">
            <a:normAutofit/>
          </a:bodyPr>
          <a:lstStyle/>
          <a:p>
            <a:r>
              <a:rPr lang="nl-NL" sz="1800" dirty="0">
                <a:effectLst/>
                <a:latin typeface="Verdana" panose="020B0604030504040204" pitchFamily="34" charset="0"/>
                <a:ea typeface="Times New Roman" panose="02020603050405020304" pitchFamily="18" charset="0"/>
                <a:cs typeface="Calibri" panose="020F0502020204030204" pitchFamily="34" charset="0"/>
              </a:rPr>
              <a:t>De afgelopen periode is veel werk verzet, overal wordt vooruitgang geboekt (zie volgende sheets)</a:t>
            </a:r>
          </a:p>
          <a:p>
            <a:r>
              <a:rPr lang="nl-NL" sz="1800" dirty="0">
                <a:effectLst/>
                <a:latin typeface="Verdana" panose="020B0604030504040204" pitchFamily="34" charset="0"/>
                <a:ea typeface="Times New Roman" panose="02020603050405020304" pitchFamily="18" charset="0"/>
                <a:cs typeface="Calibri" panose="020F0502020204030204" pitchFamily="34" charset="0"/>
              </a:rPr>
              <a:t>Monitoring:</a:t>
            </a:r>
          </a:p>
          <a:p>
            <a:pPr lvl="1"/>
            <a:r>
              <a:rPr lang="nl-NL" sz="1400" dirty="0">
                <a:effectLst/>
                <a:latin typeface="Verdana" panose="020B0604030504040204" pitchFamily="34" charset="0"/>
                <a:ea typeface="Times New Roman" panose="02020603050405020304" pitchFamily="18" charset="0"/>
                <a:cs typeface="Calibri" panose="020F0502020204030204" pitchFamily="34" charset="0"/>
              </a:rPr>
              <a:t>Eerste HA-monitor uitgevoerd door ICTU: september 2024 beschikbaar</a:t>
            </a:r>
          </a:p>
          <a:p>
            <a:pPr lvl="1"/>
            <a:r>
              <a:rPr lang="nl-NL" sz="1400" dirty="0">
                <a:latin typeface="Verdana" panose="020B0604030504040204" pitchFamily="34" charset="0"/>
                <a:ea typeface="Times New Roman" panose="02020603050405020304" pitchFamily="18" charset="0"/>
                <a:cs typeface="Calibri" panose="020F0502020204030204" pitchFamily="34" charset="0"/>
              </a:rPr>
              <a:t>Leefwereldtoets: advies is vastgesteld in de stuurgroep van 28 maart 2024</a:t>
            </a:r>
          </a:p>
          <a:p>
            <a:pPr lvl="1"/>
            <a:r>
              <a:rPr lang="nl-NL" sz="1400" dirty="0">
                <a:effectLst/>
                <a:latin typeface="Verdana" panose="020B0604030504040204" pitchFamily="34" charset="0"/>
                <a:ea typeface="Times New Roman" panose="02020603050405020304" pitchFamily="18" charset="0"/>
                <a:cs typeface="Calibri" panose="020F0502020204030204" pitchFamily="34" charset="0"/>
              </a:rPr>
              <a:t>Deskundigencommissie HA: start 1 april, begin 2025 zwaarwegend advies</a:t>
            </a:r>
          </a:p>
          <a:p>
            <a:r>
              <a:rPr lang="nl-NL" sz="1800" dirty="0">
                <a:latin typeface="Verdana" panose="020B0604030504040204" pitchFamily="34" charset="0"/>
                <a:cs typeface="Calibri" panose="020F0502020204030204" pitchFamily="34" charset="0"/>
              </a:rPr>
              <a:t>Startfoto (april beschikbaar):</a:t>
            </a:r>
          </a:p>
          <a:p>
            <a:pPr lvl="1"/>
            <a:r>
              <a:rPr lang="nl-NL" sz="1400" dirty="0">
                <a:latin typeface="Verdana" panose="020B0604030504040204" pitchFamily="34" charset="0"/>
                <a:cs typeface="Calibri" panose="020F0502020204030204" pitchFamily="34" charset="0"/>
              </a:rPr>
              <a:t>Vragenlijst per gemeente en regio</a:t>
            </a:r>
          </a:p>
          <a:p>
            <a:pPr lvl="1"/>
            <a:r>
              <a:rPr lang="nl-NL" sz="1400" dirty="0">
                <a:latin typeface="Verdana" panose="020B0604030504040204" pitchFamily="34" charset="0"/>
                <a:cs typeface="Calibri" panose="020F0502020204030204" pitchFamily="34" charset="0"/>
              </a:rPr>
              <a:t>Regiosessies om door te praten over de opgave en ondersteuningsbehoeften op te halen</a:t>
            </a:r>
          </a:p>
          <a:p>
            <a:pPr lvl="1"/>
            <a:r>
              <a:rPr lang="nl-NL" sz="1400" dirty="0">
                <a:latin typeface="Verdana" panose="020B0604030504040204" pitchFamily="34" charset="0"/>
                <a:cs typeface="Calibri" panose="020F0502020204030204" pitchFamily="34" charset="0"/>
              </a:rPr>
              <a:t>VNG besluit over het vervolg</a:t>
            </a:r>
          </a:p>
          <a:p>
            <a:r>
              <a:rPr lang="nl-NL" sz="1800" dirty="0">
                <a:latin typeface="Verdana" panose="020B0604030504040204" pitchFamily="34" charset="0"/>
                <a:cs typeface="Calibri" panose="020F0502020204030204" pitchFamily="34" charset="0"/>
              </a:rPr>
              <a:t>Komende periode extra aandacht voor communicatie</a:t>
            </a:r>
          </a:p>
          <a:p>
            <a:endParaRPr lang="nl-NL" dirty="0"/>
          </a:p>
        </p:txBody>
      </p:sp>
      <p:sp>
        <p:nvSpPr>
          <p:cNvPr id="3" name="Tijdelijke aanduiding voor datum 2">
            <a:extLst>
              <a:ext uri="{FF2B5EF4-FFF2-40B4-BE49-F238E27FC236}">
                <a16:creationId xmlns:a16="http://schemas.microsoft.com/office/drawing/2014/main" id="{CFFF5942-0057-EEDE-45BA-BEC38D995EA6}"/>
              </a:ext>
            </a:extLst>
          </p:cNvPr>
          <p:cNvSpPr>
            <a:spLocks noGrp="1"/>
          </p:cNvSpPr>
          <p:nvPr>
            <p:ph type="dt" sz="half" idx="10"/>
          </p:nvPr>
        </p:nvSpPr>
        <p:spPr/>
        <p:txBody>
          <a:bodyPr/>
          <a:lstStyle/>
          <a:p>
            <a:endParaRPr lang="nl-NL" dirty="0"/>
          </a:p>
        </p:txBody>
      </p:sp>
      <p:sp>
        <p:nvSpPr>
          <p:cNvPr id="4" name="Tijdelijke aanduiding voor voettekst 3">
            <a:extLst>
              <a:ext uri="{FF2B5EF4-FFF2-40B4-BE49-F238E27FC236}">
                <a16:creationId xmlns:a16="http://schemas.microsoft.com/office/drawing/2014/main" id="{C50BCC70-9658-9556-5204-C7E791A8CBC9}"/>
              </a:ext>
            </a:extLst>
          </p:cNvPr>
          <p:cNvSpPr>
            <a:spLocks noGrp="1"/>
          </p:cNvSpPr>
          <p:nvPr>
            <p:ph type="ftr" sz="quarter" idx="11"/>
          </p:nvPr>
        </p:nvSpPr>
        <p:spPr/>
        <p:txBody>
          <a:bodyPr/>
          <a:lstStyle/>
          <a:p>
            <a:endParaRPr lang="nl-NL" dirty="0"/>
          </a:p>
        </p:txBody>
      </p:sp>
      <p:sp>
        <p:nvSpPr>
          <p:cNvPr id="5" name="Tijdelijke aanduiding voor dianummer 4">
            <a:extLst>
              <a:ext uri="{FF2B5EF4-FFF2-40B4-BE49-F238E27FC236}">
                <a16:creationId xmlns:a16="http://schemas.microsoft.com/office/drawing/2014/main" id="{759038E1-8EB6-3DA3-651A-1B7611A361B2}"/>
              </a:ext>
            </a:extLst>
          </p:cNvPr>
          <p:cNvSpPr>
            <a:spLocks noGrp="1"/>
          </p:cNvSpPr>
          <p:nvPr>
            <p:ph type="sldNum" sz="quarter" idx="12"/>
          </p:nvPr>
        </p:nvSpPr>
        <p:spPr/>
        <p:txBody>
          <a:bodyPr/>
          <a:lstStyle/>
          <a:p>
            <a:fld id="{10A0A6AF-03C5-477E-939A-E28F7E7F05EA}" type="slidenum">
              <a:rPr lang="nl-NL" smtClean="0"/>
              <a:pPr/>
              <a:t>5</a:t>
            </a:fld>
            <a:endParaRPr lang="nl-NL" dirty="0"/>
          </a:p>
        </p:txBody>
      </p:sp>
      <p:sp>
        <p:nvSpPr>
          <p:cNvPr id="6" name="Titel 5">
            <a:extLst>
              <a:ext uri="{FF2B5EF4-FFF2-40B4-BE49-F238E27FC236}">
                <a16:creationId xmlns:a16="http://schemas.microsoft.com/office/drawing/2014/main" id="{0968B067-03BD-4773-DE6F-758E6029B165}"/>
              </a:ext>
            </a:extLst>
          </p:cNvPr>
          <p:cNvSpPr>
            <a:spLocks noGrp="1"/>
          </p:cNvSpPr>
          <p:nvPr>
            <p:ph type="title"/>
          </p:nvPr>
        </p:nvSpPr>
        <p:spPr/>
        <p:txBody>
          <a:bodyPr/>
          <a:lstStyle/>
          <a:p>
            <a:r>
              <a:rPr lang="nl-NL" dirty="0"/>
              <a:t>Stand van zaken algemeen</a:t>
            </a:r>
          </a:p>
        </p:txBody>
      </p:sp>
      <p:pic>
        <p:nvPicPr>
          <p:cNvPr id="8" name="Afbeelding 7">
            <a:extLst>
              <a:ext uri="{FF2B5EF4-FFF2-40B4-BE49-F238E27FC236}">
                <a16:creationId xmlns:a16="http://schemas.microsoft.com/office/drawing/2014/main" id="{A7AA697F-7B81-BE76-B7FE-A5F6BB571CAC}"/>
              </a:ext>
            </a:extLst>
          </p:cNvPr>
          <p:cNvPicPr>
            <a:picLocks noChangeAspect="1"/>
          </p:cNvPicPr>
          <p:nvPr/>
        </p:nvPicPr>
        <p:blipFill>
          <a:blip r:embed="rId2"/>
          <a:stretch>
            <a:fillRect/>
          </a:stretch>
        </p:blipFill>
        <p:spPr>
          <a:xfrm>
            <a:off x="0" y="0"/>
            <a:ext cx="133164" cy="6858000"/>
          </a:xfrm>
          <a:prstGeom prst="rect">
            <a:avLst/>
          </a:prstGeom>
        </p:spPr>
      </p:pic>
    </p:spTree>
    <p:extLst>
      <p:ext uri="{BB962C8B-B14F-4D97-AF65-F5344CB8AC3E}">
        <p14:creationId xmlns:p14="http://schemas.microsoft.com/office/powerpoint/2010/main" val="334326551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Tabel 7">
            <a:extLst>
              <a:ext uri="{FF2B5EF4-FFF2-40B4-BE49-F238E27FC236}">
                <a16:creationId xmlns:a16="http://schemas.microsoft.com/office/drawing/2014/main" id="{0B3334FB-70C2-9698-EE6D-3B112BFAF863}"/>
              </a:ext>
            </a:extLst>
          </p:cNvPr>
          <p:cNvGraphicFramePr>
            <a:graphicFrameLocks noGrp="1"/>
          </p:cNvGraphicFramePr>
          <p:nvPr>
            <p:ph idx="1"/>
            <p:extLst>
              <p:ext uri="{D42A27DB-BD31-4B8C-83A1-F6EECF244321}">
                <p14:modId xmlns:p14="http://schemas.microsoft.com/office/powerpoint/2010/main" val="1369952096"/>
              </p:ext>
            </p:extLst>
          </p:nvPr>
        </p:nvGraphicFramePr>
        <p:xfrm>
          <a:off x="635000" y="1384935"/>
          <a:ext cx="10923588" cy="4577080"/>
        </p:xfrm>
        <a:graphic>
          <a:graphicData uri="http://schemas.openxmlformats.org/drawingml/2006/table">
            <a:tbl>
              <a:tblPr firstRow="1" bandRow="1">
                <a:tableStyleId>{5C22544A-7EE6-4342-B048-85BDC9FD1C3A}</a:tableStyleId>
              </a:tblPr>
              <a:tblGrid>
                <a:gridCol w="1793240">
                  <a:extLst>
                    <a:ext uri="{9D8B030D-6E8A-4147-A177-3AD203B41FA5}">
                      <a16:colId xmlns:a16="http://schemas.microsoft.com/office/drawing/2014/main" val="1090955707"/>
                    </a:ext>
                  </a:extLst>
                </a:gridCol>
                <a:gridCol w="9130348">
                  <a:extLst>
                    <a:ext uri="{9D8B030D-6E8A-4147-A177-3AD203B41FA5}">
                      <a16:colId xmlns:a16="http://schemas.microsoft.com/office/drawing/2014/main" val="2277684363"/>
                    </a:ext>
                  </a:extLst>
                </a:gridCol>
              </a:tblGrid>
              <a:tr h="370840">
                <a:tc>
                  <a:txBody>
                    <a:bodyPr/>
                    <a:lstStyle/>
                    <a:p>
                      <a:r>
                        <a:rPr lang="nl-NL" sz="1400" noProof="0" dirty="0"/>
                        <a:t>Thema</a:t>
                      </a:r>
                    </a:p>
                  </a:txBody>
                  <a:tcPr/>
                </a:tc>
                <a:tc>
                  <a:txBody>
                    <a:bodyPr/>
                    <a:lstStyle/>
                    <a:p>
                      <a:endParaRPr lang="nl-NL" sz="1400" noProof="0" dirty="0"/>
                    </a:p>
                  </a:txBody>
                  <a:tcPr/>
                </a:tc>
                <a:extLst>
                  <a:ext uri="{0D108BD9-81ED-4DB2-BD59-A6C34878D82A}">
                    <a16:rowId xmlns:a16="http://schemas.microsoft.com/office/drawing/2014/main" val="444929787"/>
                  </a:ext>
                </a:extLst>
              </a:tr>
              <a:tr h="370840">
                <a:tc>
                  <a:txBody>
                    <a:bodyPr/>
                    <a:lstStyle/>
                    <a:p>
                      <a:r>
                        <a:rPr lang="nl-NL" sz="1400" noProof="0" dirty="0"/>
                        <a:t>Reikwijdte</a:t>
                      </a:r>
                    </a:p>
                  </a:txBody>
                  <a:tcPr/>
                </a:tc>
                <a:tc>
                  <a:txBody>
                    <a:bodyPr/>
                    <a:lstStyle/>
                    <a:p>
                      <a:pPr marL="285750" lvl="0" indent="-285750">
                        <a:buFont typeface="Arial" panose="020B0604020202020204" pitchFamily="34" charset="0"/>
                        <a:buChar char="•"/>
                      </a:pPr>
                      <a:r>
                        <a:rPr lang="nl-NL" sz="1400" kern="1200" dirty="0">
                          <a:solidFill>
                            <a:schemeClr val="dk1"/>
                          </a:solidFill>
                          <a:latin typeface="+mn-lt"/>
                          <a:ea typeface="+mn-ea"/>
                          <a:cs typeface="+mn-cs"/>
                        </a:rPr>
                        <a:t>Handreiking begrenzing reikwijdte is in concept gereed</a:t>
                      </a:r>
                    </a:p>
                    <a:p>
                      <a:pPr marL="285750" lvl="0" indent="-285750">
                        <a:buFont typeface="Arial" panose="020B0604020202020204" pitchFamily="34" charset="0"/>
                        <a:buChar char="•"/>
                      </a:pPr>
                      <a:r>
                        <a:rPr lang="nl-NL" sz="1400" kern="1200" dirty="0">
                          <a:solidFill>
                            <a:schemeClr val="dk1"/>
                          </a:solidFill>
                          <a:latin typeface="+mn-lt"/>
                          <a:ea typeface="+mn-ea"/>
                          <a:cs typeface="+mn-cs"/>
                        </a:rPr>
                        <a:t>Er wordt gewerkt aan een concept wetsvoorstel (inperken jeugdhulpplicht), tegelijkertijd voeren we gesprekken over beoogde beweging op de langere termijn </a:t>
                      </a:r>
                    </a:p>
                    <a:p>
                      <a:pPr marL="285750" lvl="0" indent="-285750">
                        <a:buFont typeface="Arial" panose="020B0604020202020204" pitchFamily="34" charset="0"/>
                        <a:buChar char="•"/>
                      </a:pPr>
                      <a:r>
                        <a:rPr lang="nl-NL" sz="1400" kern="1200" dirty="0">
                          <a:solidFill>
                            <a:schemeClr val="dk1"/>
                          </a:solidFill>
                          <a:latin typeface="+mn-lt"/>
                          <a:ea typeface="+mn-ea"/>
                          <a:cs typeface="+mn-cs"/>
                        </a:rPr>
                        <a:t>De aanpak voor de maatschappelijke dialoog wordt uitgewerkt </a:t>
                      </a:r>
                    </a:p>
                    <a:p>
                      <a:pPr marL="285750" indent="-285750">
                        <a:buFont typeface="Arial" panose="020B0604020202020204" pitchFamily="34" charset="0"/>
                        <a:buChar char="•"/>
                      </a:pPr>
                      <a:r>
                        <a:rPr lang="nl-NL" sz="1400" kern="1200" dirty="0">
                          <a:solidFill>
                            <a:schemeClr val="dk1"/>
                          </a:solidFill>
                          <a:latin typeface="+mn-lt"/>
                          <a:ea typeface="+mn-ea"/>
                          <a:cs typeface="+mn-cs"/>
                        </a:rPr>
                        <a:t>Het veld gaat nog starten met het opstellen van de ‘niet doen’-lijst</a:t>
                      </a:r>
                      <a:endParaRPr lang="nl-NL" sz="1400" kern="1200" noProof="0" dirty="0">
                        <a:solidFill>
                          <a:schemeClr val="dk1"/>
                        </a:solidFill>
                        <a:latin typeface="+mn-lt"/>
                        <a:ea typeface="+mn-ea"/>
                        <a:cs typeface="+mn-cs"/>
                      </a:endParaRPr>
                    </a:p>
                  </a:txBody>
                  <a:tcPr/>
                </a:tc>
                <a:extLst>
                  <a:ext uri="{0D108BD9-81ED-4DB2-BD59-A6C34878D82A}">
                    <a16:rowId xmlns:a16="http://schemas.microsoft.com/office/drawing/2014/main" val="509679616"/>
                  </a:ext>
                </a:extLst>
              </a:tr>
              <a:tr h="370840">
                <a:tc>
                  <a:txBody>
                    <a:bodyPr/>
                    <a:lstStyle/>
                    <a:p>
                      <a:r>
                        <a:rPr lang="nl-NL" sz="1400" noProof="0" dirty="0"/>
                        <a:t>Stevige lokale teams incl. aanpalende domeinen</a:t>
                      </a:r>
                    </a:p>
                  </a:txBody>
                  <a:tcPr/>
                </a:tc>
                <a:tc>
                  <a:txBody>
                    <a:bodyPr/>
                    <a:lstStyle/>
                    <a:p>
                      <a:pPr marL="285750" lvl="0" indent="-285750">
                        <a:buFont typeface="Arial" panose="020B0604020202020204" pitchFamily="34" charset="0"/>
                        <a:buChar char="•"/>
                      </a:pPr>
                      <a:r>
                        <a:rPr lang="nl-NL" sz="1400" b="0" kern="1200" dirty="0">
                          <a:solidFill>
                            <a:schemeClr val="dk1"/>
                          </a:solidFill>
                          <a:latin typeface="+mn-lt"/>
                          <a:ea typeface="+mn-ea"/>
                          <a:cs typeface="+mn-cs"/>
                        </a:rPr>
                        <a:t>Beoogde vaststelling richtinggevend kader stevige lokale teams in Q1 2024, het convenant stevige lokale teams is eind 2024 gereed</a:t>
                      </a:r>
                    </a:p>
                    <a:p>
                      <a:pPr marL="285750" lvl="0" indent="-285750">
                        <a:buFont typeface="Arial" panose="020B0604020202020204" pitchFamily="34" charset="0"/>
                        <a:buChar char="•"/>
                      </a:pPr>
                      <a:r>
                        <a:rPr lang="nl-NL" sz="1400" b="0" kern="1200" dirty="0">
                          <a:solidFill>
                            <a:schemeClr val="dk1"/>
                          </a:solidFill>
                          <a:latin typeface="+mn-lt"/>
                          <a:ea typeface="+mn-ea"/>
                          <a:cs typeface="+mn-cs"/>
                        </a:rPr>
                        <a:t>Ondersteuning door OZJ aan 45 gemeenten is gestart</a:t>
                      </a:r>
                    </a:p>
                    <a:p>
                      <a:pPr marL="285750" lvl="0" indent="-285750">
                        <a:buFont typeface="Arial" panose="020B0604020202020204" pitchFamily="34" charset="0"/>
                        <a:buChar char="•"/>
                      </a:pPr>
                      <a:r>
                        <a:rPr lang="nl-NL" sz="1400" b="0" kern="1200" dirty="0">
                          <a:solidFill>
                            <a:schemeClr val="dk1"/>
                          </a:solidFill>
                          <a:latin typeface="+mn-lt"/>
                          <a:ea typeface="+mn-ea"/>
                          <a:cs typeface="+mn-cs"/>
                        </a:rPr>
                        <a:t>De ondersteuningslijn 16-27 jaar loopt in vier regio’s</a:t>
                      </a:r>
                    </a:p>
                    <a:p>
                      <a:pPr marL="285750" lvl="0" indent="-285750">
                        <a:buFont typeface="Arial" panose="020B0604020202020204" pitchFamily="34" charset="0"/>
                        <a:buChar char="•"/>
                      </a:pPr>
                      <a:r>
                        <a:rPr lang="nl-NL" sz="1400" b="0" kern="1200" dirty="0">
                          <a:solidFill>
                            <a:schemeClr val="dk1"/>
                          </a:solidFill>
                          <a:latin typeface="+mn-lt"/>
                          <a:ea typeface="+mn-ea"/>
                          <a:cs typeface="+mn-cs"/>
                        </a:rPr>
                        <a:t>De herijking van de leidraad samenwerking LHV-VNG wordt vanaf maart 2024 hervat </a:t>
                      </a:r>
                    </a:p>
                    <a:p>
                      <a:pPr marL="285750" indent="-285750">
                        <a:buFont typeface="Arial" panose="020B0604020202020204" pitchFamily="34" charset="0"/>
                        <a:buChar char="•"/>
                      </a:pPr>
                      <a:r>
                        <a:rPr lang="nl-NL" sz="1400" b="0" kern="1200" dirty="0">
                          <a:solidFill>
                            <a:schemeClr val="dk1"/>
                          </a:solidFill>
                          <a:latin typeface="+mn-lt"/>
                          <a:ea typeface="+mn-ea"/>
                          <a:cs typeface="+mn-cs"/>
                        </a:rPr>
                        <a:t>Verbindingsroute opvang, onderwijs en zorg wordt in Q2 2024 vastgesteld</a:t>
                      </a:r>
                      <a:endParaRPr lang="nl-NL" sz="1400" b="0" kern="1200" noProof="0" dirty="0">
                        <a:solidFill>
                          <a:schemeClr val="dk1"/>
                        </a:solidFill>
                        <a:latin typeface="+mn-lt"/>
                        <a:ea typeface="+mn-ea"/>
                        <a:cs typeface="+mn-cs"/>
                      </a:endParaRPr>
                    </a:p>
                  </a:txBody>
                  <a:tcPr/>
                </a:tc>
                <a:extLst>
                  <a:ext uri="{0D108BD9-81ED-4DB2-BD59-A6C34878D82A}">
                    <a16:rowId xmlns:a16="http://schemas.microsoft.com/office/drawing/2014/main" val="1496206796"/>
                  </a:ext>
                </a:extLst>
              </a:tr>
              <a:tr h="370840">
                <a:tc>
                  <a:txBody>
                    <a:bodyPr/>
                    <a:lstStyle/>
                    <a:p>
                      <a:r>
                        <a:rPr lang="nl-NL" sz="1400" noProof="0" dirty="0"/>
                        <a:t>Voorkomen residentiële jeugdhulp</a:t>
                      </a:r>
                    </a:p>
                  </a:txBody>
                  <a:tcPr/>
                </a:tc>
                <a:tc>
                  <a:txBody>
                    <a:bodyPr/>
                    <a:lstStyle/>
                    <a:p>
                      <a:pPr marL="285750" lvl="0" indent="-285750">
                        <a:buFont typeface="Arial" panose="020B0604020202020204" pitchFamily="34" charset="0"/>
                        <a:buChar char="•"/>
                      </a:pPr>
                      <a:r>
                        <a:rPr lang="nl-NL" sz="1400" kern="1200" dirty="0">
                          <a:solidFill>
                            <a:schemeClr val="dk1"/>
                          </a:solidFill>
                          <a:latin typeface="+mn-lt"/>
                          <a:ea typeface="+mn-ea"/>
                          <a:cs typeface="+mn-cs"/>
                        </a:rPr>
                        <a:t>In december 2023 zijn een bestuurlijk aanjager en een landelijk programmamanager gestart</a:t>
                      </a:r>
                    </a:p>
                    <a:p>
                      <a:pPr marL="285750" lvl="0" indent="-285750">
                        <a:buFont typeface="Arial" panose="020B0604020202020204" pitchFamily="34" charset="0"/>
                        <a:buChar char="•"/>
                      </a:pPr>
                      <a:r>
                        <a:rPr lang="nl-NL" sz="1400" kern="1200" dirty="0">
                          <a:solidFill>
                            <a:schemeClr val="dk1"/>
                          </a:solidFill>
                          <a:latin typeface="+mn-lt"/>
                          <a:ea typeface="+mn-ea"/>
                          <a:cs typeface="+mn-cs"/>
                        </a:rPr>
                        <a:t>De aangekondigde monitor van de Jeugdautoriteit is inmiddels tweemaal verschenen </a:t>
                      </a:r>
                    </a:p>
                    <a:p>
                      <a:pPr marL="285750" lvl="0" indent="-285750">
                        <a:buFont typeface="Arial" panose="020B0604020202020204" pitchFamily="34" charset="0"/>
                        <a:buChar char="•"/>
                      </a:pPr>
                      <a:r>
                        <a:rPr lang="nl-NL" sz="1400" kern="1200" dirty="0">
                          <a:solidFill>
                            <a:schemeClr val="dk1"/>
                          </a:solidFill>
                          <a:latin typeface="+mn-lt"/>
                          <a:ea typeface="+mn-ea"/>
                          <a:cs typeface="+mn-cs"/>
                        </a:rPr>
                        <a:t>Met ingang van 1 januari 2024 is de Wet rechtspositie gesloten jeugdhulp van kracht </a:t>
                      </a:r>
                    </a:p>
                    <a:p>
                      <a:pPr marL="285750" lvl="0" indent="-285750">
                        <a:buFont typeface="Arial" panose="020B0604020202020204" pitchFamily="34" charset="0"/>
                        <a:buChar char="•"/>
                      </a:pPr>
                      <a:r>
                        <a:rPr lang="nl-NL" sz="1400" kern="1200" dirty="0">
                          <a:solidFill>
                            <a:schemeClr val="dk1"/>
                          </a:solidFill>
                          <a:latin typeface="+mn-lt"/>
                          <a:ea typeface="+mn-ea"/>
                          <a:cs typeface="+mn-cs"/>
                        </a:rPr>
                        <a:t>Er wordt momenteel gewerkt aan de regeling frictiekosten, streven: begin Q2 2024 gereed</a:t>
                      </a:r>
                    </a:p>
                    <a:p>
                      <a:pPr marL="285750" indent="-285750">
                        <a:buFont typeface="Arial" panose="020B0604020202020204" pitchFamily="34" charset="0"/>
                        <a:buChar char="•"/>
                      </a:pPr>
                      <a:r>
                        <a:rPr lang="nl-NL" sz="1400" kern="1200" dirty="0">
                          <a:solidFill>
                            <a:schemeClr val="dk1"/>
                          </a:solidFill>
                          <a:latin typeface="+mn-lt"/>
                          <a:ea typeface="+mn-ea"/>
                          <a:cs typeface="+mn-cs"/>
                        </a:rPr>
                        <a:t>In Q1 2024 zijn verkennende gesprekken over de inzet van burgervoogden</a:t>
                      </a:r>
                      <a:endParaRPr lang="nl-NL" sz="1400" kern="1200" noProof="0" dirty="0">
                        <a:solidFill>
                          <a:schemeClr val="dk1"/>
                        </a:solidFill>
                        <a:latin typeface="+mn-lt"/>
                        <a:ea typeface="+mn-ea"/>
                        <a:cs typeface="+mn-cs"/>
                      </a:endParaRPr>
                    </a:p>
                  </a:txBody>
                  <a:tcPr/>
                </a:tc>
                <a:extLst>
                  <a:ext uri="{0D108BD9-81ED-4DB2-BD59-A6C34878D82A}">
                    <a16:rowId xmlns:a16="http://schemas.microsoft.com/office/drawing/2014/main" val="1045921991"/>
                  </a:ext>
                </a:extLst>
              </a:tr>
              <a:tr h="370840">
                <a:tc>
                  <a:txBody>
                    <a:bodyPr/>
                    <a:lstStyle/>
                    <a:p>
                      <a:r>
                        <a:rPr lang="nl-NL" sz="1400" noProof="0" dirty="0"/>
                        <a:t>Kwaliteit en blijvend leren</a:t>
                      </a:r>
                    </a:p>
                  </a:txBody>
                  <a:tcPr/>
                </a:tc>
                <a:tc>
                  <a:txBody>
                    <a:bodyPr/>
                    <a:lstStyle/>
                    <a:p>
                      <a:pPr marL="285750" indent="-285750">
                        <a:buFont typeface="Arial" panose="020B0604020202020204" pitchFamily="34" charset="0"/>
                        <a:buChar char="•"/>
                      </a:pPr>
                      <a:r>
                        <a:rPr lang="nl-NL" sz="1400" noProof="0" dirty="0"/>
                        <a:t>De werkorganisatie is sinds half januari 2024 operationeel</a:t>
                      </a:r>
                    </a:p>
                    <a:p>
                      <a:pPr marL="285750" indent="-285750">
                        <a:buFont typeface="Arial" panose="020B0604020202020204" pitchFamily="34" charset="0"/>
                        <a:buChar char="•"/>
                      </a:pPr>
                      <a:r>
                        <a:rPr lang="nl-NL" sz="1400" noProof="0" dirty="0"/>
                        <a:t>Momenteel wordt </a:t>
                      </a:r>
                      <a:r>
                        <a:rPr lang="nl-NL" sz="1400" b="0" dirty="0"/>
                        <a:t>de meerjarige implementatie- en </a:t>
                      </a:r>
                      <a:r>
                        <a:rPr lang="nl-NL" sz="1400" b="0" dirty="0" err="1"/>
                        <a:t>onderzoeksagenda</a:t>
                      </a:r>
                      <a:r>
                        <a:rPr lang="nl-NL" sz="1400" b="0" dirty="0"/>
                        <a:t> opgesteld</a:t>
                      </a:r>
                    </a:p>
                  </a:txBody>
                  <a:tcPr/>
                </a:tc>
                <a:extLst>
                  <a:ext uri="{0D108BD9-81ED-4DB2-BD59-A6C34878D82A}">
                    <a16:rowId xmlns:a16="http://schemas.microsoft.com/office/drawing/2014/main" val="4288143835"/>
                  </a:ext>
                </a:extLst>
              </a:tr>
            </a:tbl>
          </a:graphicData>
        </a:graphic>
      </p:graphicFrame>
      <p:sp>
        <p:nvSpPr>
          <p:cNvPr id="5" name="Tijdelijke aanduiding voor dianummer 4">
            <a:extLst>
              <a:ext uri="{FF2B5EF4-FFF2-40B4-BE49-F238E27FC236}">
                <a16:creationId xmlns:a16="http://schemas.microsoft.com/office/drawing/2014/main" id="{68FE1C8B-47DB-EB05-460B-203E0EC56380}"/>
              </a:ext>
            </a:extLst>
          </p:cNvPr>
          <p:cNvSpPr>
            <a:spLocks noGrp="1"/>
          </p:cNvSpPr>
          <p:nvPr>
            <p:ph type="sldNum" sz="quarter" idx="12"/>
          </p:nvPr>
        </p:nvSpPr>
        <p:spPr/>
        <p:txBody>
          <a:bodyPr/>
          <a:lstStyle/>
          <a:p>
            <a:fld id="{10A0A6AF-03C5-477E-939A-E28F7E7F05EA}" type="slidenum">
              <a:rPr lang="nl-NL" smtClean="0"/>
              <a:pPr/>
              <a:t>6</a:t>
            </a:fld>
            <a:endParaRPr lang="nl-NL" dirty="0"/>
          </a:p>
        </p:txBody>
      </p:sp>
      <p:sp>
        <p:nvSpPr>
          <p:cNvPr id="6" name="Titel 5">
            <a:extLst>
              <a:ext uri="{FF2B5EF4-FFF2-40B4-BE49-F238E27FC236}">
                <a16:creationId xmlns:a16="http://schemas.microsoft.com/office/drawing/2014/main" id="{AA73FCCE-9007-777F-E845-12D2C4153F81}"/>
              </a:ext>
            </a:extLst>
          </p:cNvPr>
          <p:cNvSpPr>
            <a:spLocks noGrp="1"/>
          </p:cNvSpPr>
          <p:nvPr>
            <p:ph type="title"/>
          </p:nvPr>
        </p:nvSpPr>
        <p:spPr>
          <a:xfrm>
            <a:off x="635000" y="314512"/>
            <a:ext cx="10923588" cy="948047"/>
          </a:xfrm>
        </p:spPr>
        <p:txBody>
          <a:bodyPr/>
          <a:lstStyle/>
          <a:p>
            <a:r>
              <a:rPr lang="en-GB" dirty="0" err="1"/>
              <a:t>Algemene</a:t>
            </a:r>
            <a:r>
              <a:rPr lang="en-GB" dirty="0"/>
              <a:t> stand van </a:t>
            </a:r>
            <a:r>
              <a:rPr lang="en-GB" dirty="0" err="1"/>
              <a:t>zaken</a:t>
            </a:r>
            <a:r>
              <a:rPr lang="en-GB" dirty="0"/>
              <a:t> </a:t>
            </a:r>
            <a:r>
              <a:rPr lang="en-GB" dirty="0" err="1"/>
              <a:t>thema’s</a:t>
            </a:r>
            <a:r>
              <a:rPr lang="en-GB" dirty="0"/>
              <a:t> HA</a:t>
            </a:r>
          </a:p>
        </p:txBody>
      </p:sp>
    </p:spTree>
    <p:extLst>
      <p:ext uri="{BB962C8B-B14F-4D97-AF65-F5344CB8AC3E}">
        <p14:creationId xmlns:p14="http://schemas.microsoft.com/office/powerpoint/2010/main" val="315185335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Tabel 7">
            <a:extLst>
              <a:ext uri="{FF2B5EF4-FFF2-40B4-BE49-F238E27FC236}">
                <a16:creationId xmlns:a16="http://schemas.microsoft.com/office/drawing/2014/main" id="{0B3334FB-70C2-9698-EE6D-3B112BFAF863}"/>
              </a:ext>
            </a:extLst>
          </p:cNvPr>
          <p:cNvGraphicFramePr>
            <a:graphicFrameLocks noGrp="1"/>
          </p:cNvGraphicFramePr>
          <p:nvPr>
            <p:ph idx="1"/>
            <p:extLst>
              <p:ext uri="{D42A27DB-BD31-4B8C-83A1-F6EECF244321}">
                <p14:modId xmlns:p14="http://schemas.microsoft.com/office/powerpoint/2010/main" val="3752185812"/>
              </p:ext>
            </p:extLst>
          </p:nvPr>
        </p:nvGraphicFramePr>
        <p:xfrm>
          <a:off x="635000" y="1384935"/>
          <a:ext cx="10923588" cy="5003800"/>
        </p:xfrm>
        <a:graphic>
          <a:graphicData uri="http://schemas.openxmlformats.org/drawingml/2006/table">
            <a:tbl>
              <a:tblPr firstRow="1" bandRow="1">
                <a:tableStyleId>{5C22544A-7EE6-4342-B048-85BDC9FD1C3A}</a:tableStyleId>
              </a:tblPr>
              <a:tblGrid>
                <a:gridCol w="1793240">
                  <a:extLst>
                    <a:ext uri="{9D8B030D-6E8A-4147-A177-3AD203B41FA5}">
                      <a16:colId xmlns:a16="http://schemas.microsoft.com/office/drawing/2014/main" val="1090955707"/>
                    </a:ext>
                  </a:extLst>
                </a:gridCol>
                <a:gridCol w="9130348">
                  <a:extLst>
                    <a:ext uri="{9D8B030D-6E8A-4147-A177-3AD203B41FA5}">
                      <a16:colId xmlns:a16="http://schemas.microsoft.com/office/drawing/2014/main" val="2277684363"/>
                    </a:ext>
                  </a:extLst>
                </a:gridCol>
              </a:tblGrid>
              <a:tr h="370840">
                <a:tc>
                  <a:txBody>
                    <a:bodyPr/>
                    <a:lstStyle/>
                    <a:p>
                      <a:r>
                        <a:rPr lang="nl-NL" sz="1400" noProof="0" dirty="0"/>
                        <a:t>Thema</a:t>
                      </a:r>
                    </a:p>
                  </a:txBody>
                  <a:tcPr/>
                </a:tc>
                <a:tc>
                  <a:txBody>
                    <a:bodyPr/>
                    <a:lstStyle/>
                    <a:p>
                      <a:endParaRPr lang="nl-NL" sz="1400" noProof="0" dirty="0"/>
                    </a:p>
                  </a:txBody>
                  <a:tcPr/>
                </a:tc>
                <a:extLst>
                  <a:ext uri="{0D108BD9-81ED-4DB2-BD59-A6C34878D82A}">
                    <a16:rowId xmlns:a16="http://schemas.microsoft.com/office/drawing/2014/main" val="444929787"/>
                  </a:ext>
                </a:extLst>
              </a:tr>
              <a:tr h="370840">
                <a:tc>
                  <a:txBody>
                    <a:bodyPr/>
                    <a:lstStyle/>
                    <a:p>
                      <a:r>
                        <a:rPr lang="nl-NL" sz="1400" noProof="0" dirty="0"/>
                        <a:t>Regionalisering</a:t>
                      </a:r>
                    </a:p>
                  </a:txBody>
                  <a:tcPr/>
                </a:tc>
                <a:tc>
                  <a:txBody>
                    <a:bodyPr/>
                    <a:lstStyle/>
                    <a:p>
                      <a:pPr marL="285750" lvl="0" indent="-285750">
                        <a:buFont typeface="Arial" panose="020B0604020202020204" pitchFamily="34" charset="0"/>
                        <a:buChar char="•"/>
                      </a:pPr>
                      <a:r>
                        <a:rPr lang="nl-NL" sz="1400" b="0" kern="1200" dirty="0">
                          <a:solidFill>
                            <a:schemeClr val="dk1"/>
                          </a:solidFill>
                          <a:latin typeface="+mn-lt"/>
                          <a:ea typeface="+mn-ea"/>
                          <a:cs typeface="+mn-cs"/>
                        </a:rPr>
                        <a:t>Wetsvoorstel Verbetering beschikbaarheid jeugdzorg wordt aangepast </a:t>
                      </a:r>
                      <a:r>
                        <a:rPr lang="nl-NL" sz="1400" b="0" kern="1200" dirty="0" err="1">
                          <a:solidFill>
                            <a:schemeClr val="dk1"/>
                          </a:solidFill>
                          <a:latin typeface="+mn-lt"/>
                          <a:ea typeface="+mn-ea"/>
                          <a:cs typeface="+mn-cs"/>
                        </a:rPr>
                        <a:t>nav</a:t>
                      </a:r>
                      <a:r>
                        <a:rPr lang="nl-NL" sz="1400" b="0" kern="1200" dirty="0">
                          <a:solidFill>
                            <a:schemeClr val="dk1"/>
                          </a:solidFill>
                          <a:latin typeface="+mn-lt"/>
                          <a:ea typeface="+mn-ea"/>
                          <a:cs typeface="+mn-cs"/>
                        </a:rPr>
                        <a:t> advies RvS</a:t>
                      </a:r>
                    </a:p>
                    <a:p>
                      <a:pPr marL="285750" lvl="0" indent="-285750">
                        <a:buFont typeface="Arial" panose="020B0604020202020204" pitchFamily="34" charset="0"/>
                        <a:buChar char="•"/>
                      </a:pPr>
                      <a:r>
                        <a:rPr lang="nl-NL" sz="1400" b="0" kern="1200" dirty="0">
                          <a:solidFill>
                            <a:schemeClr val="dk1"/>
                          </a:solidFill>
                          <a:latin typeface="+mn-lt"/>
                          <a:ea typeface="+mn-ea"/>
                          <a:cs typeface="+mn-cs"/>
                        </a:rPr>
                        <a:t>N.a.v. de zelfscan robuuste regio’s worden de komende periode met 24 regio’s en 3 </a:t>
                      </a:r>
                      <a:r>
                        <a:rPr lang="nl-NL" sz="1400" b="0" kern="1200" dirty="0" err="1">
                          <a:solidFill>
                            <a:schemeClr val="dk1"/>
                          </a:solidFill>
                          <a:latin typeface="+mn-lt"/>
                          <a:ea typeface="+mn-ea"/>
                          <a:cs typeface="+mn-cs"/>
                        </a:rPr>
                        <a:t>subregio’s</a:t>
                      </a:r>
                      <a:r>
                        <a:rPr lang="nl-NL" sz="1400" b="0" kern="1200" dirty="0">
                          <a:solidFill>
                            <a:schemeClr val="dk1"/>
                          </a:solidFill>
                          <a:latin typeface="+mn-lt"/>
                          <a:ea typeface="+mn-ea"/>
                          <a:cs typeface="+mn-cs"/>
                        </a:rPr>
                        <a:t> gesprekken gevoerd voor een nadere duiding</a:t>
                      </a:r>
                    </a:p>
                    <a:p>
                      <a:pPr marL="285750" lvl="0" indent="-285750">
                        <a:buFont typeface="Arial" panose="020B0604020202020204" pitchFamily="34" charset="0"/>
                        <a:buChar char="•"/>
                      </a:pPr>
                      <a:r>
                        <a:rPr lang="nl-NL" sz="1400" b="0" kern="1200" dirty="0">
                          <a:solidFill>
                            <a:schemeClr val="dk1"/>
                          </a:solidFill>
                          <a:latin typeface="+mn-lt"/>
                          <a:ea typeface="+mn-ea"/>
                          <a:cs typeface="+mn-cs"/>
                        </a:rPr>
                        <a:t>In de eerste helft van 2024 wordt een, eerder niet voorziene, praktijktest uitgevoerd op de lijst regionaal in te kopen zorgvormen, het vastleggen van de regionaal in te kopen zorgvormen in lagere regelgeving is gepland in de tweede helft van 2024</a:t>
                      </a:r>
                    </a:p>
                    <a:p>
                      <a:pPr marL="285750" indent="-285750">
                        <a:buFont typeface="Arial" panose="020B0604020202020204" pitchFamily="34" charset="0"/>
                        <a:buChar char="•"/>
                      </a:pPr>
                      <a:r>
                        <a:rPr lang="nl-NL" sz="1400" b="0" kern="1200" dirty="0">
                          <a:solidFill>
                            <a:schemeClr val="dk1"/>
                          </a:solidFill>
                          <a:latin typeface="+mn-lt"/>
                          <a:ea typeface="+mn-ea"/>
                          <a:cs typeface="+mn-cs"/>
                        </a:rPr>
                        <a:t>Het verdiepend onderzoek naar de afbakening van landelijke inkoop zien we (eenmalig) als invulling van de zorglandschapstafel</a:t>
                      </a:r>
                      <a:endParaRPr lang="nl-NL" sz="1400" b="0" kern="1200" noProof="0" dirty="0">
                        <a:solidFill>
                          <a:schemeClr val="dk1"/>
                        </a:solidFill>
                        <a:latin typeface="+mn-lt"/>
                        <a:ea typeface="+mn-ea"/>
                        <a:cs typeface="+mn-cs"/>
                      </a:endParaRPr>
                    </a:p>
                  </a:txBody>
                  <a:tcPr/>
                </a:tc>
                <a:extLst>
                  <a:ext uri="{0D108BD9-81ED-4DB2-BD59-A6C34878D82A}">
                    <a16:rowId xmlns:a16="http://schemas.microsoft.com/office/drawing/2014/main" val="509679616"/>
                  </a:ext>
                </a:extLst>
              </a:tr>
              <a:tr h="370840">
                <a:tc>
                  <a:txBody>
                    <a:bodyPr/>
                    <a:lstStyle/>
                    <a:p>
                      <a:r>
                        <a:rPr lang="nl-NL" sz="1400" noProof="0" dirty="0"/>
                        <a:t>Standaardisatie en verbeteren inkoopstelsel</a:t>
                      </a:r>
                    </a:p>
                  </a:txBody>
                  <a:tcPr/>
                </a:tc>
                <a:tc>
                  <a:txBody>
                    <a:bodyPr/>
                    <a:lstStyle/>
                    <a:p>
                      <a:pPr marL="285750" indent="-285750">
                        <a:buFont typeface="Arial" panose="020B0604020202020204" pitchFamily="34" charset="0"/>
                        <a:buChar char="•"/>
                      </a:pPr>
                      <a:r>
                        <a:rPr lang="nl-NL" sz="1400" kern="1200" noProof="0" dirty="0">
                          <a:solidFill>
                            <a:schemeClr val="tx1"/>
                          </a:solidFill>
                          <a:latin typeface="+mn-lt"/>
                          <a:ea typeface="+mn-ea"/>
                          <a:cs typeface="+mn-cs"/>
                        </a:rPr>
                        <a:t>In januari 2024 is de kwartiermaker gestart</a:t>
                      </a:r>
                    </a:p>
                    <a:p>
                      <a:pPr marL="285750" indent="-285750">
                        <a:buFont typeface="Arial" panose="020B0604020202020204" pitchFamily="34" charset="0"/>
                        <a:buChar char="•"/>
                      </a:pPr>
                      <a:r>
                        <a:rPr lang="nl-NL" sz="1400" kern="1200" noProof="0" dirty="0">
                          <a:solidFill>
                            <a:schemeClr val="tx1"/>
                          </a:solidFill>
                          <a:latin typeface="+mn-lt"/>
                          <a:ea typeface="+mn-ea"/>
                          <a:cs typeface="+mn-cs"/>
                        </a:rPr>
                        <a:t>In mei ligt er een projectplan standaardisatie (</a:t>
                      </a:r>
                      <a:r>
                        <a:rPr lang="nl-NL" sz="1400" kern="1200" dirty="0">
                          <a:solidFill>
                            <a:schemeClr val="tx1"/>
                          </a:solidFill>
                          <a:latin typeface="+mn-lt"/>
                          <a:ea typeface="+mn-ea"/>
                          <a:cs typeface="+mn-cs"/>
                        </a:rPr>
                        <a:t>een conceptueel model voor prestaties en tarieven en het onderhoud hiervan) </a:t>
                      </a:r>
                      <a:r>
                        <a:rPr lang="nl-NL" sz="1400" kern="1200" noProof="0" dirty="0">
                          <a:solidFill>
                            <a:schemeClr val="tx1"/>
                          </a:solidFill>
                          <a:latin typeface="+mn-lt"/>
                          <a:ea typeface="+mn-ea"/>
                          <a:cs typeface="+mn-cs"/>
                        </a:rPr>
                        <a:t>en verbeteren inkoopstelsel</a:t>
                      </a:r>
                    </a:p>
                    <a:p>
                      <a:pPr marL="285750" indent="-285750">
                        <a:buFont typeface="Arial" panose="020B0604020202020204" pitchFamily="34" charset="0"/>
                        <a:buChar char="•"/>
                      </a:pPr>
                      <a:r>
                        <a:rPr lang="nl-NL" sz="1400" kern="1200" noProof="0" dirty="0">
                          <a:solidFill>
                            <a:schemeClr val="tx1"/>
                          </a:solidFill>
                          <a:latin typeface="+mn-lt"/>
                          <a:ea typeface="+mn-ea"/>
                          <a:cs typeface="+mn-cs"/>
                        </a:rPr>
                        <a:t>BGZJ is gestart met de Norm voor </a:t>
                      </a:r>
                      <a:r>
                        <a:rPr lang="nl-NL" sz="1400" kern="1200" noProof="0" dirty="0" err="1">
                          <a:solidFill>
                            <a:schemeClr val="tx1"/>
                          </a:solidFill>
                          <a:latin typeface="+mn-lt"/>
                          <a:ea typeface="+mn-ea"/>
                          <a:cs typeface="+mn-cs"/>
                        </a:rPr>
                        <a:t>Opdrachtnemerschap</a:t>
                      </a:r>
                      <a:r>
                        <a:rPr lang="nl-NL" sz="1400" kern="1200" noProof="0" dirty="0">
                          <a:solidFill>
                            <a:schemeClr val="tx1"/>
                          </a:solidFill>
                          <a:latin typeface="+mn-lt"/>
                          <a:ea typeface="+mn-ea"/>
                          <a:cs typeface="+mn-cs"/>
                        </a:rPr>
                        <a:t>, eind 2024 gereed</a:t>
                      </a:r>
                    </a:p>
                  </a:txBody>
                  <a:tcPr/>
                </a:tc>
                <a:extLst>
                  <a:ext uri="{0D108BD9-81ED-4DB2-BD59-A6C34878D82A}">
                    <a16:rowId xmlns:a16="http://schemas.microsoft.com/office/drawing/2014/main" val="1496206796"/>
                  </a:ext>
                </a:extLst>
              </a:tr>
              <a:tr h="370840">
                <a:tc>
                  <a:txBody>
                    <a:bodyPr/>
                    <a:lstStyle/>
                    <a:p>
                      <a:r>
                        <a:rPr lang="nl-NL" sz="1400" noProof="0" dirty="0"/>
                        <a:t>Data en monitoring</a:t>
                      </a:r>
                    </a:p>
                  </a:txBody>
                  <a:tcPr/>
                </a:tc>
                <a:tc>
                  <a:txBody>
                    <a:bodyPr/>
                    <a:lstStyle/>
                    <a:p>
                      <a:pPr marL="285750" indent="-285750">
                        <a:buFont typeface="Arial" panose="020B0604020202020204" pitchFamily="34" charset="0"/>
                        <a:buChar char="•"/>
                      </a:pPr>
                      <a:r>
                        <a:rPr lang="nl-NL" sz="1400" b="0" kern="1200" noProof="0" dirty="0">
                          <a:solidFill>
                            <a:schemeClr val="dk1"/>
                          </a:solidFill>
                          <a:latin typeface="+mn-lt"/>
                          <a:ea typeface="+mn-ea"/>
                          <a:cs typeface="+mn-cs"/>
                        </a:rPr>
                        <a:t>Focus voor de komende periode is het gezamenlijk concretiseren en preciseren van de informatiebehoefte </a:t>
                      </a:r>
                    </a:p>
                    <a:p>
                      <a:pPr marL="285750" indent="-285750">
                        <a:buFont typeface="Arial" panose="020B0604020202020204" pitchFamily="34" charset="0"/>
                        <a:buChar char="•"/>
                      </a:pPr>
                      <a:r>
                        <a:rPr lang="nl-NL" sz="1400" b="0" kern="1200" noProof="0" dirty="0">
                          <a:solidFill>
                            <a:schemeClr val="dk1"/>
                          </a:solidFill>
                          <a:latin typeface="+mn-lt"/>
                          <a:ea typeface="+mn-ea"/>
                          <a:cs typeface="+mn-cs"/>
                        </a:rPr>
                        <a:t>Binnenkort publicatie informatievoorschrift t.b.v. het verbeteren van de Iv3-indeling Jeugd</a:t>
                      </a:r>
                    </a:p>
                    <a:p>
                      <a:pPr marL="285750" indent="-285750">
                        <a:buFont typeface="Arial" panose="020B0604020202020204" pitchFamily="34" charset="0"/>
                        <a:buChar char="•"/>
                      </a:pPr>
                      <a:r>
                        <a:rPr lang="nl-NL" sz="1400" b="0" kern="1200" noProof="0" dirty="0">
                          <a:solidFill>
                            <a:schemeClr val="dk1"/>
                          </a:solidFill>
                          <a:latin typeface="+mn-lt"/>
                          <a:ea typeface="+mn-ea"/>
                          <a:cs typeface="+mn-cs"/>
                        </a:rPr>
                        <a:t>Het wetgevingstraject waarmee data uit het Berichtenverkeer beschikbaar wordt voor CBS is in gang gezet</a:t>
                      </a:r>
                      <a:endParaRPr lang="nl-NL" sz="1400" noProof="0" dirty="0"/>
                    </a:p>
                  </a:txBody>
                  <a:tcPr/>
                </a:tc>
                <a:extLst>
                  <a:ext uri="{0D108BD9-81ED-4DB2-BD59-A6C34878D82A}">
                    <a16:rowId xmlns:a16="http://schemas.microsoft.com/office/drawing/2014/main" val="1045921991"/>
                  </a:ext>
                </a:extLst>
              </a:tr>
              <a:tr h="370840">
                <a:tc>
                  <a:txBody>
                    <a:bodyPr/>
                    <a:lstStyle/>
                    <a:p>
                      <a:r>
                        <a:rPr lang="nl-NL" sz="1400" noProof="0" dirty="0"/>
                        <a:t>Nieuwe financierings-systematiek</a:t>
                      </a:r>
                    </a:p>
                  </a:txBody>
                  <a:tcPr/>
                </a:tc>
                <a:tc>
                  <a:txBody>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nl-NL" sz="1400" b="0" u="none" dirty="0">
                          <a:solidFill>
                            <a:schemeClr val="tx1"/>
                          </a:solidFill>
                        </a:rPr>
                        <a:t>Het onderzoek naar een passend financieringsmodel is in Q2 2024 gereed</a:t>
                      </a:r>
                    </a:p>
                    <a:p>
                      <a:pPr marL="285750" indent="-285750">
                        <a:buFont typeface="Arial" panose="020B0604020202020204" pitchFamily="34" charset="0"/>
                        <a:buChar char="•"/>
                      </a:pPr>
                      <a:endParaRPr lang="nl-NL" sz="1400" noProof="0" dirty="0"/>
                    </a:p>
                  </a:txBody>
                  <a:tcPr/>
                </a:tc>
                <a:extLst>
                  <a:ext uri="{0D108BD9-81ED-4DB2-BD59-A6C34878D82A}">
                    <a16:rowId xmlns:a16="http://schemas.microsoft.com/office/drawing/2014/main" val="4288143835"/>
                  </a:ext>
                </a:extLst>
              </a:tr>
            </a:tbl>
          </a:graphicData>
        </a:graphic>
      </p:graphicFrame>
      <p:sp>
        <p:nvSpPr>
          <p:cNvPr id="5" name="Tijdelijke aanduiding voor dianummer 4">
            <a:extLst>
              <a:ext uri="{FF2B5EF4-FFF2-40B4-BE49-F238E27FC236}">
                <a16:creationId xmlns:a16="http://schemas.microsoft.com/office/drawing/2014/main" id="{68FE1C8B-47DB-EB05-460B-203E0EC56380}"/>
              </a:ext>
            </a:extLst>
          </p:cNvPr>
          <p:cNvSpPr>
            <a:spLocks noGrp="1"/>
          </p:cNvSpPr>
          <p:nvPr>
            <p:ph type="sldNum" sz="quarter" idx="12"/>
          </p:nvPr>
        </p:nvSpPr>
        <p:spPr/>
        <p:txBody>
          <a:bodyPr/>
          <a:lstStyle/>
          <a:p>
            <a:fld id="{10A0A6AF-03C5-477E-939A-E28F7E7F05EA}" type="slidenum">
              <a:rPr lang="nl-NL" smtClean="0"/>
              <a:pPr/>
              <a:t>7</a:t>
            </a:fld>
            <a:endParaRPr lang="nl-NL" dirty="0"/>
          </a:p>
        </p:txBody>
      </p:sp>
      <p:sp>
        <p:nvSpPr>
          <p:cNvPr id="6" name="Titel 5">
            <a:extLst>
              <a:ext uri="{FF2B5EF4-FFF2-40B4-BE49-F238E27FC236}">
                <a16:creationId xmlns:a16="http://schemas.microsoft.com/office/drawing/2014/main" id="{AA73FCCE-9007-777F-E845-12D2C4153F81}"/>
              </a:ext>
            </a:extLst>
          </p:cNvPr>
          <p:cNvSpPr>
            <a:spLocks noGrp="1"/>
          </p:cNvSpPr>
          <p:nvPr>
            <p:ph type="title"/>
          </p:nvPr>
        </p:nvSpPr>
        <p:spPr>
          <a:xfrm>
            <a:off x="635000" y="314512"/>
            <a:ext cx="10923588" cy="948047"/>
          </a:xfrm>
        </p:spPr>
        <p:txBody>
          <a:bodyPr/>
          <a:lstStyle/>
          <a:p>
            <a:r>
              <a:rPr lang="en-GB" dirty="0" err="1"/>
              <a:t>Algemene</a:t>
            </a:r>
            <a:r>
              <a:rPr lang="en-GB" dirty="0"/>
              <a:t> stand van </a:t>
            </a:r>
            <a:r>
              <a:rPr lang="en-GB" dirty="0" err="1"/>
              <a:t>zaken</a:t>
            </a:r>
            <a:r>
              <a:rPr lang="en-GB" dirty="0"/>
              <a:t> </a:t>
            </a:r>
            <a:r>
              <a:rPr lang="en-GB" dirty="0" err="1"/>
              <a:t>thema’s</a:t>
            </a:r>
            <a:r>
              <a:rPr lang="en-GB" dirty="0"/>
              <a:t> HA</a:t>
            </a:r>
          </a:p>
        </p:txBody>
      </p:sp>
    </p:spTree>
    <p:extLst>
      <p:ext uri="{BB962C8B-B14F-4D97-AF65-F5344CB8AC3E}">
        <p14:creationId xmlns:p14="http://schemas.microsoft.com/office/powerpoint/2010/main" val="80712752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inhoud 1">
            <a:extLst>
              <a:ext uri="{FF2B5EF4-FFF2-40B4-BE49-F238E27FC236}">
                <a16:creationId xmlns:a16="http://schemas.microsoft.com/office/drawing/2014/main" id="{2A17894E-4E02-2B79-2B9D-859B77115D58}"/>
              </a:ext>
            </a:extLst>
          </p:cNvPr>
          <p:cNvSpPr>
            <a:spLocks noGrp="1"/>
          </p:cNvSpPr>
          <p:nvPr>
            <p:ph idx="1"/>
          </p:nvPr>
        </p:nvSpPr>
        <p:spPr/>
        <p:txBody>
          <a:bodyPr numCol="1">
            <a:normAutofit/>
          </a:bodyPr>
          <a:lstStyle/>
          <a:p>
            <a:r>
              <a:rPr lang="nl-NL" sz="1800" dirty="0">
                <a:effectLst/>
                <a:latin typeface="Verdana" panose="020B0604030504040204" pitchFamily="34" charset="0"/>
                <a:ea typeface="Times New Roman" panose="02020603050405020304" pitchFamily="18" charset="0"/>
                <a:cs typeface="Calibri" panose="020F0502020204030204" pitchFamily="34" charset="0"/>
              </a:rPr>
              <a:t>Probleem: zorgen dat jeugdigen op de goede plek komen</a:t>
            </a:r>
          </a:p>
          <a:p>
            <a:r>
              <a:rPr lang="nl-NL" sz="1800" dirty="0">
                <a:latin typeface="Verdana" panose="020B0604030504040204" pitchFamily="34" charset="0"/>
                <a:ea typeface="Times New Roman" panose="02020603050405020304" pitchFamily="18" charset="0"/>
                <a:cs typeface="Calibri" panose="020F0502020204030204" pitchFamily="34" charset="0"/>
              </a:rPr>
              <a:t>Wat is er al?</a:t>
            </a:r>
          </a:p>
          <a:p>
            <a:pPr lvl="1"/>
            <a:r>
              <a:rPr lang="nl-NL" sz="1400" dirty="0">
                <a:latin typeface="Verdana" panose="020B0604030504040204" pitchFamily="34" charset="0"/>
                <a:ea typeface="Times New Roman" panose="02020603050405020304" pitchFamily="18" charset="0"/>
                <a:cs typeface="Calibri" panose="020F0502020204030204" pitchFamily="34" charset="0"/>
              </a:rPr>
              <a:t>Kwaliteitskader</a:t>
            </a:r>
          </a:p>
          <a:p>
            <a:pPr lvl="1"/>
            <a:r>
              <a:rPr lang="nl-NL" sz="1400" dirty="0">
                <a:latin typeface="Verdana" panose="020B0604030504040204" pitchFamily="34" charset="0"/>
                <a:ea typeface="Times New Roman" panose="02020603050405020304" pitchFamily="18" charset="0"/>
                <a:cs typeface="Calibri" panose="020F0502020204030204" pitchFamily="34" charset="0"/>
              </a:rPr>
              <a:t>Diverse kwaliteitsstandaarden, beroepscodes en handreikingen</a:t>
            </a:r>
          </a:p>
          <a:p>
            <a:r>
              <a:rPr lang="nl-NL" sz="1800" dirty="0">
                <a:latin typeface="Verdana" panose="020B0604030504040204" pitchFamily="34" charset="0"/>
                <a:ea typeface="Times New Roman" panose="02020603050405020304" pitchFamily="18" charset="0"/>
                <a:cs typeface="Calibri" panose="020F0502020204030204" pitchFamily="34" charset="0"/>
              </a:rPr>
              <a:t>Wat doet de HA hieraan?</a:t>
            </a:r>
          </a:p>
          <a:p>
            <a:pPr lvl="1"/>
            <a:r>
              <a:rPr lang="nl-NL" sz="1400" dirty="0">
                <a:latin typeface="Verdana" panose="020B0604030504040204" pitchFamily="34" charset="0"/>
                <a:ea typeface="Times New Roman" panose="02020603050405020304" pitchFamily="18" charset="0"/>
                <a:cs typeface="Calibri" panose="020F0502020204030204" pitchFamily="34" charset="0"/>
              </a:rPr>
              <a:t>Kwaliteit en Blijvend Leren (KBL): </a:t>
            </a:r>
          </a:p>
          <a:p>
            <a:pPr lvl="2"/>
            <a:r>
              <a:rPr lang="nl-NL" sz="1200" dirty="0">
                <a:latin typeface="Verdana" panose="020B0604030504040204" pitchFamily="34" charset="0"/>
                <a:ea typeface="Times New Roman" panose="02020603050405020304" pitchFamily="18" charset="0"/>
                <a:cs typeface="Calibri" panose="020F0502020204030204" pitchFamily="34" charset="0"/>
              </a:rPr>
              <a:t>Bundeling van inzichten</a:t>
            </a:r>
          </a:p>
          <a:p>
            <a:pPr lvl="2"/>
            <a:r>
              <a:rPr lang="nl-NL" sz="1200" dirty="0">
                <a:latin typeface="Verdana" panose="020B0604030504040204" pitchFamily="34" charset="0"/>
                <a:ea typeface="Times New Roman" panose="02020603050405020304" pitchFamily="18" charset="0"/>
                <a:cs typeface="Calibri" panose="020F0502020204030204" pitchFamily="34" charset="0"/>
              </a:rPr>
              <a:t>Ondersteuning op maat</a:t>
            </a:r>
          </a:p>
          <a:p>
            <a:r>
              <a:rPr lang="nl-NL" sz="1800" dirty="0">
                <a:latin typeface="Verdana" panose="020B0604030504040204" pitchFamily="34" charset="0"/>
                <a:ea typeface="Times New Roman" panose="02020603050405020304" pitchFamily="18" charset="0"/>
                <a:cs typeface="Calibri" panose="020F0502020204030204" pitchFamily="34" charset="0"/>
              </a:rPr>
              <a:t>Wat raadt VWS aan?</a:t>
            </a:r>
          </a:p>
          <a:p>
            <a:pPr lvl="1"/>
            <a:r>
              <a:rPr lang="nl-NL" sz="1400" dirty="0">
                <a:latin typeface="Verdana" panose="020B0604030504040204" pitchFamily="34" charset="0"/>
                <a:ea typeface="Times New Roman" panose="02020603050405020304" pitchFamily="18" charset="0"/>
                <a:cs typeface="Calibri" panose="020F0502020204030204" pitchFamily="34" charset="0"/>
              </a:rPr>
              <a:t>Helder maken: waar ben je van, waar ben je niet van?</a:t>
            </a:r>
          </a:p>
          <a:p>
            <a:pPr lvl="1"/>
            <a:r>
              <a:rPr lang="nl-NL" sz="1400" dirty="0">
                <a:latin typeface="Verdana" panose="020B0604030504040204" pitchFamily="34" charset="0"/>
                <a:ea typeface="Times New Roman" panose="02020603050405020304" pitchFamily="18" charset="0"/>
                <a:cs typeface="Calibri" panose="020F0502020204030204" pitchFamily="34" charset="0"/>
              </a:rPr>
              <a:t>Goede gesprek met gemeente, nee durven zeggen.</a:t>
            </a:r>
          </a:p>
          <a:p>
            <a:pPr lvl="1"/>
            <a:endParaRPr lang="nl-NL" sz="1200" dirty="0">
              <a:latin typeface="Verdana" panose="020B0604030504040204" pitchFamily="34" charset="0"/>
              <a:ea typeface="Times New Roman" panose="02020603050405020304" pitchFamily="18" charset="0"/>
              <a:cs typeface="Calibri" panose="020F0502020204030204" pitchFamily="34" charset="0"/>
            </a:endParaRPr>
          </a:p>
          <a:p>
            <a:pPr lvl="1"/>
            <a:endParaRPr lang="nl-NL" sz="1400" dirty="0">
              <a:effectLst/>
              <a:latin typeface="Verdana" panose="020B0604030504040204" pitchFamily="34" charset="0"/>
              <a:ea typeface="Times New Roman" panose="02020603050405020304" pitchFamily="18" charset="0"/>
              <a:cs typeface="Calibri" panose="020F0502020204030204" pitchFamily="34" charset="0"/>
            </a:endParaRPr>
          </a:p>
        </p:txBody>
      </p:sp>
      <p:sp>
        <p:nvSpPr>
          <p:cNvPr id="3" name="Tijdelijke aanduiding voor datum 2">
            <a:extLst>
              <a:ext uri="{FF2B5EF4-FFF2-40B4-BE49-F238E27FC236}">
                <a16:creationId xmlns:a16="http://schemas.microsoft.com/office/drawing/2014/main" id="{CFFF5942-0057-EEDE-45BA-BEC38D995EA6}"/>
              </a:ext>
            </a:extLst>
          </p:cNvPr>
          <p:cNvSpPr>
            <a:spLocks noGrp="1"/>
          </p:cNvSpPr>
          <p:nvPr>
            <p:ph type="dt" sz="half" idx="10"/>
          </p:nvPr>
        </p:nvSpPr>
        <p:spPr/>
        <p:txBody>
          <a:bodyPr/>
          <a:lstStyle/>
          <a:p>
            <a:endParaRPr lang="nl-NL" dirty="0"/>
          </a:p>
        </p:txBody>
      </p:sp>
      <p:sp>
        <p:nvSpPr>
          <p:cNvPr id="4" name="Tijdelijke aanduiding voor voettekst 3">
            <a:extLst>
              <a:ext uri="{FF2B5EF4-FFF2-40B4-BE49-F238E27FC236}">
                <a16:creationId xmlns:a16="http://schemas.microsoft.com/office/drawing/2014/main" id="{C50BCC70-9658-9556-5204-C7E791A8CBC9}"/>
              </a:ext>
            </a:extLst>
          </p:cNvPr>
          <p:cNvSpPr>
            <a:spLocks noGrp="1"/>
          </p:cNvSpPr>
          <p:nvPr>
            <p:ph type="ftr" sz="quarter" idx="11"/>
          </p:nvPr>
        </p:nvSpPr>
        <p:spPr/>
        <p:txBody>
          <a:bodyPr/>
          <a:lstStyle/>
          <a:p>
            <a:endParaRPr lang="nl-NL" dirty="0"/>
          </a:p>
        </p:txBody>
      </p:sp>
      <p:sp>
        <p:nvSpPr>
          <p:cNvPr id="5" name="Tijdelijke aanduiding voor dianummer 4">
            <a:extLst>
              <a:ext uri="{FF2B5EF4-FFF2-40B4-BE49-F238E27FC236}">
                <a16:creationId xmlns:a16="http://schemas.microsoft.com/office/drawing/2014/main" id="{759038E1-8EB6-3DA3-651A-1B7611A361B2}"/>
              </a:ext>
            </a:extLst>
          </p:cNvPr>
          <p:cNvSpPr>
            <a:spLocks noGrp="1"/>
          </p:cNvSpPr>
          <p:nvPr>
            <p:ph type="sldNum" sz="quarter" idx="12"/>
          </p:nvPr>
        </p:nvSpPr>
        <p:spPr/>
        <p:txBody>
          <a:bodyPr/>
          <a:lstStyle/>
          <a:p>
            <a:fld id="{10A0A6AF-03C5-477E-939A-E28F7E7F05EA}" type="slidenum">
              <a:rPr lang="nl-NL" smtClean="0"/>
              <a:pPr/>
              <a:t>8</a:t>
            </a:fld>
            <a:endParaRPr lang="nl-NL" dirty="0"/>
          </a:p>
        </p:txBody>
      </p:sp>
      <p:sp>
        <p:nvSpPr>
          <p:cNvPr id="6" name="Titel 5">
            <a:extLst>
              <a:ext uri="{FF2B5EF4-FFF2-40B4-BE49-F238E27FC236}">
                <a16:creationId xmlns:a16="http://schemas.microsoft.com/office/drawing/2014/main" id="{0968B067-03BD-4773-DE6F-758E6029B165}"/>
              </a:ext>
            </a:extLst>
          </p:cNvPr>
          <p:cNvSpPr>
            <a:spLocks noGrp="1"/>
          </p:cNvSpPr>
          <p:nvPr>
            <p:ph type="title"/>
          </p:nvPr>
        </p:nvSpPr>
        <p:spPr/>
        <p:txBody>
          <a:bodyPr/>
          <a:lstStyle/>
          <a:p>
            <a:r>
              <a:rPr lang="nl-NL" dirty="0"/>
              <a:t>Instroom, doorstroom en uitstroom</a:t>
            </a:r>
          </a:p>
        </p:txBody>
      </p:sp>
      <p:pic>
        <p:nvPicPr>
          <p:cNvPr id="8" name="Afbeelding 7">
            <a:extLst>
              <a:ext uri="{FF2B5EF4-FFF2-40B4-BE49-F238E27FC236}">
                <a16:creationId xmlns:a16="http://schemas.microsoft.com/office/drawing/2014/main" id="{A7AA697F-7B81-BE76-B7FE-A5F6BB571CAC}"/>
              </a:ext>
            </a:extLst>
          </p:cNvPr>
          <p:cNvPicPr>
            <a:picLocks noChangeAspect="1"/>
          </p:cNvPicPr>
          <p:nvPr/>
        </p:nvPicPr>
        <p:blipFill>
          <a:blip r:embed="rId2"/>
          <a:stretch>
            <a:fillRect/>
          </a:stretch>
        </p:blipFill>
        <p:spPr>
          <a:xfrm>
            <a:off x="0" y="0"/>
            <a:ext cx="133164" cy="6858000"/>
          </a:xfrm>
          <a:prstGeom prst="rect">
            <a:avLst/>
          </a:prstGeom>
        </p:spPr>
      </p:pic>
      <p:pic>
        <p:nvPicPr>
          <p:cNvPr id="9" name="Afbeelding 8">
            <a:extLst>
              <a:ext uri="{FF2B5EF4-FFF2-40B4-BE49-F238E27FC236}">
                <a16:creationId xmlns:a16="http://schemas.microsoft.com/office/drawing/2014/main" id="{E67A4218-C826-08EC-4050-FED452B1168A}"/>
              </a:ext>
            </a:extLst>
          </p:cNvPr>
          <p:cNvPicPr>
            <a:picLocks noChangeAspect="1"/>
          </p:cNvPicPr>
          <p:nvPr/>
        </p:nvPicPr>
        <p:blipFill rotWithShape="1">
          <a:blip r:embed="rId3"/>
          <a:srcRect l="24814" t="22667" r="27963" b="34962"/>
          <a:stretch/>
        </p:blipFill>
        <p:spPr>
          <a:xfrm>
            <a:off x="7677468" y="4110626"/>
            <a:ext cx="3278707" cy="1838648"/>
          </a:xfrm>
          <a:prstGeom prst="rect">
            <a:avLst/>
          </a:prstGeom>
        </p:spPr>
      </p:pic>
      <p:pic>
        <p:nvPicPr>
          <p:cNvPr id="11" name="Afbeelding 10">
            <a:extLst>
              <a:ext uri="{FF2B5EF4-FFF2-40B4-BE49-F238E27FC236}">
                <a16:creationId xmlns:a16="http://schemas.microsoft.com/office/drawing/2014/main" id="{11BFA6F4-2585-F29D-FC44-A4490D7B852D}"/>
              </a:ext>
            </a:extLst>
          </p:cNvPr>
          <p:cNvPicPr>
            <a:picLocks noChangeAspect="1"/>
          </p:cNvPicPr>
          <p:nvPr/>
        </p:nvPicPr>
        <p:blipFill rotWithShape="1">
          <a:blip r:embed="rId4"/>
          <a:srcRect l="1852" t="37333" r="20556" b="48843"/>
          <a:stretch/>
        </p:blipFill>
        <p:spPr>
          <a:xfrm>
            <a:off x="1489827" y="343283"/>
            <a:ext cx="6573520" cy="731965"/>
          </a:xfrm>
          <a:prstGeom prst="rect">
            <a:avLst/>
          </a:prstGeom>
        </p:spPr>
      </p:pic>
      <p:pic>
        <p:nvPicPr>
          <p:cNvPr id="13" name="Afbeelding 12">
            <a:extLst>
              <a:ext uri="{FF2B5EF4-FFF2-40B4-BE49-F238E27FC236}">
                <a16:creationId xmlns:a16="http://schemas.microsoft.com/office/drawing/2014/main" id="{7FDA3CDC-F001-B1C6-E5E9-7B42435B7D99}"/>
              </a:ext>
            </a:extLst>
          </p:cNvPr>
          <p:cNvPicPr>
            <a:picLocks noChangeAspect="1"/>
          </p:cNvPicPr>
          <p:nvPr/>
        </p:nvPicPr>
        <p:blipFill rotWithShape="1">
          <a:blip r:embed="rId5"/>
          <a:srcRect l="22248" t="64525" r="39192" b="7515"/>
          <a:stretch/>
        </p:blipFill>
        <p:spPr>
          <a:xfrm>
            <a:off x="9211910" y="594374"/>
            <a:ext cx="2750106" cy="1246285"/>
          </a:xfrm>
          <a:prstGeom prst="rect">
            <a:avLst/>
          </a:prstGeom>
        </p:spPr>
      </p:pic>
    </p:spTree>
    <p:extLst>
      <p:ext uri="{BB962C8B-B14F-4D97-AF65-F5344CB8AC3E}">
        <p14:creationId xmlns:p14="http://schemas.microsoft.com/office/powerpoint/2010/main" val="204821550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inhoud 1">
            <a:extLst>
              <a:ext uri="{FF2B5EF4-FFF2-40B4-BE49-F238E27FC236}">
                <a16:creationId xmlns:a16="http://schemas.microsoft.com/office/drawing/2014/main" id="{2A17894E-4E02-2B79-2B9D-859B77115D58}"/>
              </a:ext>
            </a:extLst>
          </p:cNvPr>
          <p:cNvSpPr>
            <a:spLocks noGrp="1"/>
          </p:cNvSpPr>
          <p:nvPr>
            <p:ph idx="1"/>
          </p:nvPr>
        </p:nvSpPr>
        <p:spPr/>
        <p:txBody>
          <a:bodyPr numCol="1">
            <a:normAutofit/>
          </a:bodyPr>
          <a:lstStyle/>
          <a:p>
            <a:r>
              <a:rPr lang="nl-NL" sz="1800" dirty="0">
                <a:effectLst/>
                <a:latin typeface="Verdana" panose="020B0604030504040204" pitchFamily="34" charset="0"/>
                <a:ea typeface="Times New Roman" panose="02020603050405020304" pitchFamily="18" charset="0"/>
                <a:cs typeface="Calibri" panose="020F0502020204030204" pitchFamily="34" charset="0"/>
              </a:rPr>
              <a:t>Probleem: hoe zorgen we dat kinderen niet onnodig in zorg komen?</a:t>
            </a:r>
          </a:p>
          <a:p>
            <a:r>
              <a:rPr lang="nl-NL" sz="1800" dirty="0">
                <a:latin typeface="Verdana" panose="020B0604030504040204" pitchFamily="34" charset="0"/>
                <a:ea typeface="Times New Roman" panose="02020603050405020304" pitchFamily="18" charset="0"/>
                <a:cs typeface="Calibri" panose="020F0502020204030204" pitchFamily="34" charset="0"/>
              </a:rPr>
              <a:t>Wat doet de HA hieraan?</a:t>
            </a:r>
          </a:p>
          <a:p>
            <a:pPr lvl="1"/>
            <a:r>
              <a:rPr lang="nl-NL" sz="1400" dirty="0">
                <a:latin typeface="Verdana" panose="020B0604030504040204" pitchFamily="34" charset="0"/>
                <a:ea typeface="Times New Roman" panose="02020603050405020304" pitchFamily="18" charset="0"/>
                <a:cs typeface="Calibri" panose="020F0502020204030204" pitchFamily="34" charset="0"/>
              </a:rPr>
              <a:t>Inzetten op het versterken van de pedagogische basis van gezinnen:  handreiking NJI uitgebracht en </a:t>
            </a:r>
            <a:r>
              <a:rPr lang="nl-NL" sz="1400" dirty="0" err="1">
                <a:latin typeface="Verdana" panose="020B0604030504040204" pitchFamily="34" charset="0"/>
                <a:ea typeface="Times New Roman" panose="02020603050405020304" pitchFamily="18" charset="0"/>
                <a:cs typeface="Calibri" panose="020F0502020204030204" pitchFamily="34" charset="0"/>
              </a:rPr>
              <a:t>webinars</a:t>
            </a:r>
            <a:r>
              <a:rPr lang="nl-NL" sz="1400" dirty="0">
                <a:latin typeface="Verdana" panose="020B0604030504040204" pitchFamily="34" charset="0"/>
                <a:ea typeface="Times New Roman" panose="02020603050405020304" pitchFamily="18" charset="0"/>
                <a:cs typeface="Calibri" panose="020F0502020204030204" pitchFamily="34" charset="0"/>
              </a:rPr>
              <a:t> VNG/NJI/MAO in mei/juni met goede voorbeelden over verbeteren van de pedagogische basis </a:t>
            </a:r>
          </a:p>
          <a:p>
            <a:pPr lvl="1"/>
            <a:r>
              <a:rPr lang="nl-NL" sz="1400" dirty="0">
                <a:latin typeface="Verdana" panose="020B0604030504040204" pitchFamily="34" charset="0"/>
                <a:ea typeface="Times New Roman" panose="02020603050405020304" pitchFamily="18" charset="0"/>
                <a:cs typeface="Calibri" panose="020F0502020204030204" pitchFamily="34" charset="0"/>
              </a:rPr>
              <a:t>In kader van reikwijdte inzetten in voorliggende collectieve voorzieningen in de wijk / </a:t>
            </a:r>
            <a:r>
              <a:rPr lang="nl-NL" sz="1400">
                <a:latin typeface="Verdana" panose="020B0604030504040204" pitchFamily="34" charset="0"/>
                <a:ea typeface="Times New Roman" panose="02020603050405020304" pitchFamily="18" charset="0"/>
                <a:cs typeface="Calibri" panose="020F0502020204030204" pitchFamily="34" charset="0"/>
              </a:rPr>
              <a:t>op school </a:t>
            </a:r>
            <a:endParaRPr lang="nl-NL" sz="1400" dirty="0">
              <a:latin typeface="Verdana" panose="020B0604030504040204" pitchFamily="34" charset="0"/>
              <a:ea typeface="Times New Roman" panose="02020603050405020304" pitchFamily="18" charset="0"/>
              <a:cs typeface="Calibri" panose="020F0502020204030204" pitchFamily="34" charset="0"/>
            </a:endParaRPr>
          </a:p>
          <a:p>
            <a:pPr lvl="1"/>
            <a:r>
              <a:rPr lang="nl-NL" sz="1400" dirty="0">
                <a:latin typeface="Verdana" panose="020B0604030504040204" pitchFamily="34" charset="0"/>
                <a:ea typeface="Times New Roman" panose="02020603050405020304" pitchFamily="18" charset="0"/>
                <a:cs typeface="Calibri" panose="020F0502020204030204" pitchFamily="34" charset="0"/>
              </a:rPr>
              <a:t>Verbindingsroute opvang/onderwijs/zorg voor verbetering samenwerking in Q2 2024</a:t>
            </a:r>
          </a:p>
          <a:p>
            <a:pPr lvl="1"/>
            <a:r>
              <a:rPr lang="nl-NL" sz="1400" dirty="0">
                <a:latin typeface="Verdana" panose="020B0604030504040204" pitchFamily="34" charset="0"/>
                <a:ea typeface="Times New Roman" panose="02020603050405020304" pitchFamily="18" charset="0"/>
                <a:cs typeface="Calibri" panose="020F0502020204030204" pitchFamily="34" charset="0"/>
              </a:rPr>
              <a:t>Er wordt ingezet op stevige lokale teams die samenwerken met andere domeinen, zoals bestaanszekerheid en volwassen-GGZ. </a:t>
            </a:r>
          </a:p>
          <a:p>
            <a:pPr lvl="1"/>
            <a:endParaRPr lang="nl-NL" sz="1400" dirty="0">
              <a:latin typeface="Verdana" panose="020B0604030504040204" pitchFamily="34" charset="0"/>
              <a:ea typeface="Times New Roman" panose="02020603050405020304" pitchFamily="18" charset="0"/>
              <a:cs typeface="Calibri" panose="020F0502020204030204" pitchFamily="34" charset="0"/>
            </a:endParaRPr>
          </a:p>
          <a:p>
            <a:pPr lvl="1"/>
            <a:endParaRPr lang="nl-NL" sz="1000" dirty="0">
              <a:latin typeface="Verdana" panose="020B0604030504040204" pitchFamily="34" charset="0"/>
              <a:ea typeface="Times New Roman" panose="02020603050405020304" pitchFamily="18" charset="0"/>
              <a:cs typeface="Calibri" panose="020F0502020204030204" pitchFamily="34" charset="0"/>
            </a:endParaRPr>
          </a:p>
          <a:p>
            <a:pPr lvl="1"/>
            <a:endParaRPr lang="nl-NL" sz="1200" dirty="0">
              <a:latin typeface="Verdana" panose="020B0604030504040204" pitchFamily="34" charset="0"/>
              <a:ea typeface="Times New Roman" panose="02020603050405020304" pitchFamily="18" charset="0"/>
              <a:cs typeface="Calibri" panose="020F0502020204030204" pitchFamily="34" charset="0"/>
            </a:endParaRPr>
          </a:p>
          <a:p>
            <a:pPr lvl="1"/>
            <a:endParaRPr lang="nl-NL" sz="1400" dirty="0">
              <a:effectLst/>
              <a:latin typeface="Verdana" panose="020B0604030504040204" pitchFamily="34" charset="0"/>
              <a:ea typeface="Times New Roman" panose="02020603050405020304" pitchFamily="18" charset="0"/>
              <a:cs typeface="Calibri" panose="020F0502020204030204" pitchFamily="34" charset="0"/>
            </a:endParaRPr>
          </a:p>
        </p:txBody>
      </p:sp>
      <p:sp>
        <p:nvSpPr>
          <p:cNvPr id="3" name="Tijdelijke aanduiding voor datum 2">
            <a:extLst>
              <a:ext uri="{FF2B5EF4-FFF2-40B4-BE49-F238E27FC236}">
                <a16:creationId xmlns:a16="http://schemas.microsoft.com/office/drawing/2014/main" id="{CFFF5942-0057-EEDE-45BA-BEC38D995EA6}"/>
              </a:ext>
            </a:extLst>
          </p:cNvPr>
          <p:cNvSpPr>
            <a:spLocks noGrp="1"/>
          </p:cNvSpPr>
          <p:nvPr>
            <p:ph type="dt" sz="half" idx="10"/>
          </p:nvPr>
        </p:nvSpPr>
        <p:spPr/>
        <p:txBody>
          <a:bodyPr/>
          <a:lstStyle/>
          <a:p>
            <a:endParaRPr lang="nl-NL" dirty="0"/>
          </a:p>
        </p:txBody>
      </p:sp>
      <p:sp>
        <p:nvSpPr>
          <p:cNvPr id="4" name="Tijdelijke aanduiding voor voettekst 3">
            <a:extLst>
              <a:ext uri="{FF2B5EF4-FFF2-40B4-BE49-F238E27FC236}">
                <a16:creationId xmlns:a16="http://schemas.microsoft.com/office/drawing/2014/main" id="{C50BCC70-9658-9556-5204-C7E791A8CBC9}"/>
              </a:ext>
            </a:extLst>
          </p:cNvPr>
          <p:cNvSpPr>
            <a:spLocks noGrp="1"/>
          </p:cNvSpPr>
          <p:nvPr>
            <p:ph type="ftr" sz="quarter" idx="11"/>
          </p:nvPr>
        </p:nvSpPr>
        <p:spPr/>
        <p:txBody>
          <a:bodyPr/>
          <a:lstStyle/>
          <a:p>
            <a:endParaRPr lang="nl-NL" dirty="0"/>
          </a:p>
        </p:txBody>
      </p:sp>
      <p:sp>
        <p:nvSpPr>
          <p:cNvPr id="5" name="Tijdelijke aanduiding voor dianummer 4">
            <a:extLst>
              <a:ext uri="{FF2B5EF4-FFF2-40B4-BE49-F238E27FC236}">
                <a16:creationId xmlns:a16="http://schemas.microsoft.com/office/drawing/2014/main" id="{759038E1-8EB6-3DA3-651A-1B7611A361B2}"/>
              </a:ext>
            </a:extLst>
          </p:cNvPr>
          <p:cNvSpPr>
            <a:spLocks noGrp="1"/>
          </p:cNvSpPr>
          <p:nvPr>
            <p:ph type="sldNum" sz="quarter" idx="12"/>
          </p:nvPr>
        </p:nvSpPr>
        <p:spPr/>
        <p:txBody>
          <a:bodyPr/>
          <a:lstStyle/>
          <a:p>
            <a:fld id="{10A0A6AF-03C5-477E-939A-E28F7E7F05EA}" type="slidenum">
              <a:rPr lang="nl-NL" smtClean="0"/>
              <a:pPr/>
              <a:t>9</a:t>
            </a:fld>
            <a:endParaRPr lang="nl-NL" dirty="0"/>
          </a:p>
        </p:txBody>
      </p:sp>
      <p:sp>
        <p:nvSpPr>
          <p:cNvPr id="6" name="Titel 5">
            <a:extLst>
              <a:ext uri="{FF2B5EF4-FFF2-40B4-BE49-F238E27FC236}">
                <a16:creationId xmlns:a16="http://schemas.microsoft.com/office/drawing/2014/main" id="{0968B067-03BD-4773-DE6F-758E6029B165}"/>
              </a:ext>
            </a:extLst>
          </p:cNvPr>
          <p:cNvSpPr>
            <a:spLocks noGrp="1"/>
          </p:cNvSpPr>
          <p:nvPr>
            <p:ph type="title"/>
          </p:nvPr>
        </p:nvSpPr>
        <p:spPr/>
        <p:txBody>
          <a:bodyPr/>
          <a:lstStyle/>
          <a:p>
            <a:r>
              <a:rPr lang="nl-NL" dirty="0"/>
              <a:t>Preventie</a:t>
            </a:r>
          </a:p>
        </p:txBody>
      </p:sp>
      <p:pic>
        <p:nvPicPr>
          <p:cNvPr id="8" name="Afbeelding 7">
            <a:extLst>
              <a:ext uri="{FF2B5EF4-FFF2-40B4-BE49-F238E27FC236}">
                <a16:creationId xmlns:a16="http://schemas.microsoft.com/office/drawing/2014/main" id="{A7AA697F-7B81-BE76-B7FE-A5F6BB571CAC}"/>
              </a:ext>
            </a:extLst>
          </p:cNvPr>
          <p:cNvPicPr>
            <a:picLocks noChangeAspect="1"/>
          </p:cNvPicPr>
          <p:nvPr/>
        </p:nvPicPr>
        <p:blipFill>
          <a:blip r:embed="rId2"/>
          <a:stretch>
            <a:fillRect/>
          </a:stretch>
        </p:blipFill>
        <p:spPr>
          <a:xfrm>
            <a:off x="0" y="0"/>
            <a:ext cx="133164" cy="6858000"/>
          </a:xfrm>
          <a:prstGeom prst="rect">
            <a:avLst/>
          </a:prstGeom>
        </p:spPr>
      </p:pic>
      <p:pic>
        <p:nvPicPr>
          <p:cNvPr id="3074" name="Picture 2" descr="Het Preventieplatform Jeugd biedt informatie en advies voor ouders over ...">
            <a:extLst>
              <a:ext uri="{FF2B5EF4-FFF2-40B4-BE49-F238E27FC236}">
                <a16:creationId xmlns:a16="http://schemas.microsoft.com/office/drawing/2014/main" id="{9B2873D1-9DBA-D1F7-11D0-0B1F247C5701}"/>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734663" y="4631249"/>
            <a:ext cx="3642360" cy="191223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35045089"/>
      </p:ext>
    </p:extLst>
  </p:cSld>
  <p:clrMapOvr>
    <a:masterClrMapping/>
  </p:clrMapOvr>
</p:sld>
</file>

<file path=ppt/theme/theme1.xml><?xml version="1.0" encoding="utf-8"?>
<a:theme xmlns:a="http://schemas.openxmlformats.org/drawingml/2006/main" name="Rijkshuisstijl Robijnrood">
  <a:themeElements>
    <a:clrScheme name="Aangepast 56">
      <a:dk1>
        <a:srgbClr val="000000"/>
      </a:dk1>
      <a:lt1>
        <a:srgbClr val="FFFFFF"/>
      </a:lt1>
      <a:dk2>
        <a:srgbClr val="CA005D"/>
      </a:dk2>
      <a:lt2>
        <a:srgbClr val="F6D8E6"/>
      </a:lt2>
      <a:accent1>
        <a:srgbClr val="F9E11E"/>
      </a:accent1>
      <a:accent2>
        <a:srgbClr val="FFB612"/>
      </a:accent2>
      <a:accent3>
        <a:srgbClr val="777C00"/>
      </a:accent3>
      <a:accent4>
        <a:srgbClr val="75D1B5"/>
      </a:accent4>
      <a:accent5>
        <a:srgbClr val="8EC9E7"/>
      </a:accent5>
      <a:accent6>
        <a:srgbClr val="017BC6"/>
      </a:accent6>
      <a:hlink>
        <a:srgbClr val="CA205D"/>
      </a:hlink>
      <a:folHlink>
        <a:srgbClr val="F6D8E6"/>
      </a:folHlink>
    </a:clrScheme>
    <a:fontScheme name="Rijkshuisstijl">
      <a:majorFont>
        <a:latin typeface="Verdana"/>
        <a:ea typeface=""/>
        <a:cs typeface=""/>
      </a:majorFont>
      <a:minorFont>
        <a:latin typeface="Verdana"/>
        <a:ea typeface=""/>
        <a:cs typeface=""/>
      </a:minorFont>
    </a:fontScheme>
    <a:fmtScheme name="Kantoor">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custClrLst>
    <a:custClr name="Paars">
      <a:srgbClr val="42145F"/>
    </a:custClr>
    <a:custClr name="Donkerblauw">
      <a:srgbClr val="01689B"/>
    </a:custClr>
    <a:custClr name="Hemelblauw">
      <a:srgbClr val="007BC7"/>
    </a:custClr>
    <a:custClr name="Violet">
      <a:srgbClr val="A90061"/>
    </a:custClr>
    <a:custClr name="Robijnrood">
      <a:srgbClr val="CA005D"/>
    </a:custClr>
    <a:custClr name="Rood">
      <a:srgbClr val="D52B1E"/>
    </a:custClr>
    <a:custClr name="Donkergroen">
      <a:srgbClr val="275937"/>
    </a:custClr>
    <a:custClr name="Groen">
      <a:srgbClr val="39870C"/>
    </a:custClr>
    <a:custClr name="Mosgroen">
      <a:srgbClr val="777C00"/>
    </a:custClr>
    <a:custClr name="Donkerbruin">
      <a:srgbClr val="673327"/>
    </a:custClr>
    <a:custClr name="Licht Paars">
      <a:srgbClr val="C6B8CF"/>
    </a:custClr>
    <a:custClr name="Licht Donkerblauw">
      <a:srgbClr val="CCE0F1"/>
    </a:custClr>
    <a:custClr name="Licht Hemelblauw">
      <a:srgbClr val="DDEFF8"/>
    </a:custClr>
    <a:custClr name="Licht Violet">
      <a:srgbClr val="E5B2CF"/>
    </a:custClr>
    <a:custClr name="Licht Robijnrood">
      <a:srgbClr val="EFB2CE"/>
    </a:custClr>
    <a:custClr name="Licht Rood">
      <a:srgbClr val="F2BFBB"/>
    </a:custClr>
    <a:custClr name="Licht Donkergroen">
      <a:srgbClr val="BECDC3"/>
    </a:custClr>
    <a:custClr name="Licht Groen">
      <a:srgbClr val="C3DBB6"/>
    </a:custClr>
    <a:custClr name="Licht Mosgroen">
      <a:srgbClr val="D6D7B2"/>
    </a:custClr>
    <a:custClr name="Licht Donkerbruin">
      <a:srgbClr val="D1C1BE"/>
    </a:custClr>
    <a:custClr name="Bruin">
      <a:srgbClr val="94710A"/>
    </a:custClr>
    <a:custClr name="Geel">
      <a:srgbClr val="F9E11E"/>
    </a:custClr>
    <a:custClr name="Donkergeel">
      <a:srgbClr val="FFB612"/>
    </a:custClr>
    <a:custClr name="Oranje">
      <a:srgbClr val="E17000"/>
    </a:custClr>
    <a:custClr name="Roze">
      <a:srgbClr val="F092CD"/>
    </a:custClr>
    <a:custClr name="Lichtblauw">
      <a:srgbClr val="8FCAE7"/>
    </a:custClr>
    <a:custClr name="Mintgroen">
      <a:srgbClr val="76D2B6"/>
    </a:custClr>
    <a:custClr name="Grijs 7">
      <a:srgbClr val="535353"/>
    </a:custClr>
    <a:custClr name="Grijs 6">
      <a:srgbClr val="696969"/>
    </a:custClr>
    <a:custClr name="Grijs 5">
      <a:srgbClr val="999999"/>
    </a:custClr>
    <a:custClr name="Licht Bruin">
      <a:srgbClr val="DFD4B5"/>
    </a:custClr>
    <a:custClr name="Licht Geel">
      <a:srgbClr val="FDF6BB"/>
    </a:custClr>
    <a:custClr name="Licht Donkergeel">
      <a:srgbClr val="FFE9B7"/>
    </a:custClr>
    <a:custClr name="Licht Oranje">
      <a:srgbClr val="F6D4B2"/>
    </a:custClr>
    <a:custClr name="Licht Roze">
      <a:srgbClr val="FADEF0"/>
    </a:custClr>
    <a:custClr name="Licht Lichtblauw">
      <a:srgbClr val="DDEFF8"/>
    </a:custClr>
    <a:custClr name="Licht Mintgroen">
      <a:srgbClr val="D6F1E9"/>
    </a:custClr>
    <a:custClr name="Grijs 4">
      <a:srgbClr val="B4B4B4"/>
    </a:custClr>
    <a:custClr name="Grijs 3">
      <a:srgbClr val="CCCCCC"/>
    </a:custClr>
    <a:custClr name="Grijs 2">
      <a:srgbClr val="E6E6E6"/>
    </a:custClr>
  </a:custClrLst>
  <a:extLst>
    <a:ext uri="{05A4C25C-085E-4340-85A3-A5531E510DB2}">
      <thm15:themeFamily xmlns:thm15="http://schemas.microsoft.com/office/thememl/2012/main" name="PPT Sjabloon ZvdJ" id="{F15D699A-A8D9-9849-8FF3-EAD6BBC3154F}" vid="{02024DCA-4BFA-B14F-9459-21A81844ACA6}"/>
    </a:ext>
  </a:extLst>
</a:theme>
</file>

<file path=ppt/theme/theme2.xml><?xml version="1.0" encoding="utf-8"?>
<a:theme xmlns:a="http://schemas.openxmlformats.org/drawingml/2006/main" name="Kantoorthema">
  <a:themeElements>
    <a:clrScheme name="Kantoor">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Kantoor">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Kantoorthema">
  <a:themeElements>
    <a:clrScheme name="Kantoor">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Kantoor">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Kantoor">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E0814AEACD70754F8D1952691C657479" ma:contentTypeVersion="18" ma:contentTypeDescription="Een nieuw document maken." ma:contentTypeScope="" ma:versionID="55b0ea121c73853bad2b4c5432c64ce7">
  <xsd:schema xmlns:xsd="http://www.w3.org/2001/XMLSchema" xmlns:xs="http://www.w3.org/2001/XMLSchema" xmlns:p="http://schemas.microsoft.com/office/2006/metadata/properties" xmlns:ns2="75d7739d-b9f1-48ed-b7c6-aa2a491b942f" xmlns:ns3="533b414b-5ca8-4b39-8c17-e25f669cb8ca" targetNamespace="http://schemas.microsoft.com/office/2006/metadata/properties" ma:root="true" ma:fieldsID="98cb31de2bc0291e6b21fcbebfc3bacc" ns2:_="" ns3:_="">
    <xsd:import namespace="75d7739d-b9f1-48ed-b7c6-aa2a491b942f"/>
    <xsd:import namespace="533b414b-5ca8-4b39-8c17-e25f669cb8ca"/>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AutoTags" minOccurs="0"/>
                <xsd:element ref="ns2:MediaServiceOCR" minOccurs="0"/>
                <xsd:element ref="ns2:MediaServiceGenerationTime" minOccurs="0"/>
                <xsd:element ref="ns2:MediaServiceEventHashCode" minOccurs="0"/>
                <xsd:element ref="ns2:MediaServiceDateTaken" minOccurs="0"/>
                <xsd:element ref="ns2:MediaServiceLocation" minOccurs="0"/>
                <xsd:element ref="ns2:MediaLengthInSeconds" minOccurs="0"/>
                <xsd:element ref="ns2:lcf76f155ced4ddcb4097134ff3c332f" minOccurs="0"/>
                <xsd:element ref="ns3:TaxCatchAll" minOccurs="0"/>
                <xsd:element ref="ns3:SharedWithUsers" minOccurs="0"/>
                <xsd:element ref="ns3:SharedWithDetails"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5d7739d-b9f1-48ed-b7c6-aa2a491b942f"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AutoTags" ma:index="12" nillable="true" ma:displayName="Tags" ma:internalName="MediaServiceAutoTags" ma:readOnly="true">
      <xsd:simpleType>
        <xsd:restriction base="dms:Text"/>
      </xsd:simpleType>
    </xsd:element>
    <xsd:element name="MediaServiceOCR" ma:index="13" nillable="true" ma:displayName="Extracted Text" ma:internalName="MediaServiceOCR" ma:readOnly="true">
      <xsd:simpleType>
        <xsd:restriction base="dms:Note">
          <xsd:maxLength value="255"/>
        </xsd:restriction>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DateTaken" ma:index="16" nillable="true" ma:displayName="MediaServiceDateTaken" ma:hidden="true" ma:internalName="MediaServiceDateTaken" ma:readOnly="true">
      <xsd:simpleType>
        <xsd:restriction base="dms:Text"/>
      </xsd:simpleType>
    </xsd:element>
    <xsd:element name="MediaServiceLocation" ma:index="17" nillable="true" ma:displayName="Location" ma:internalName="MediaServiceLocation" ma:readOnly="true">
      <xsd:simpleType>
        <xsd:restriction base="dms:Text"/>
      </xsd:simpleType>
    </xsd:element>
    <xsd:element name="MediaLengthInSeconds" ma:index="18" nillable="true" ma:displayName="MediaLengthInSeconds" ma:hidden="true" ma:internalName="MediaLengthInSeconds" ma:readOnly="true">
      <xsd:simpleType>
        <xsd:restriction base="dms:Unknown"/>
      </xsd:simpleType>
    </xsd:element>
    <xsd:element name="lcf76f155ced4ddcb4097134ff3c332f" ma:index="20" nillable="true" ma:taxonomy="true" ma:internalName="lcf76f155ced4ddcb4097134ff3c332f" ma:taxonomyFieldName="MediaServiceImageTags" ma:displayName="Afbeeldingtags" ma:readOnly="false" ma:fieldId="{5cf76f15-5ced-4ddc-b409-7134ff3c332f}" ma:taxonomyMulti="true" ma:sspId="3dab48ab-0366-420e-a6cd-a5f05534bfb1"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4" nillable="true" ma:displayName="MediaServiceObjectDetectorVersions" ma:hidden="true" ma:indexed="true" ma:internalName="MediaServiceObjectDetectorVersions" ma:readOnly="true">
      <xsd:simpleType>
        <xsd:restriction base="dms:Text"/>
      </xsd:simpleType>
    </xsd:element>
    <xsd:element name="MediaServiceSearchProperties" ma:index="25"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533b414b-5ca8-4b39-8c17-e25f669cb8ca" elementFormDefault="qualified">
    <xsd:import namespace="http://schemas.microsoft.com/office/2006/documentManagement/types"/>
    <xsd:import namespace="http://schemas.microsoft.com/office/infopath/2007/PartnerControls"/>
    <xsd:element name="TaxCatchAll" ma:index="21" nillable="true" ma:displayName="Taxonomy Catch All Column" ma:hidden="true" ma:list="{ed5c77b4-90b4-48c1-ae59-fdc5d2d83466}" ma:internalName="TaxCatchAll" ma:showField="CatchAllData" ma:web="533b414b-5ca8-4b39-8c17-e25f669cb8ca">
      <xsd:complexType>
        <xsd:complexContent>
          <xsd:extension base="dms:MultiChoiceLookup">
            <xsd:sequence>
              <xsd:element name="Value" type="dms:Lookup" maxOccurs="unbounded" minOccurs="0" nillable="true"/>
            </xsd:sequence>
          </xsd:extension>
        </xsd:complexContent>
      </xsd:complexType>
    </xsd:element>
    <xsd:element name="SharedWithUsers" ma:index="22" nillable="true" ma:displayName="Gedeeld met"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3" nillable="true" ma:displayName="Gedeeld met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houdstype"/>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F1D172CF-7C6C-432E-9B2C-857F265F8EF7}"/>
</file>

<file path=customXml/itemProps2.xml><?xml version="1.0" encoding="utf-8"?>
<ds:datastoreItem xmlns:ds="http://schemas.openxmlformats.org/officeDocument/2006/customXml" ds:itemID="{CB6601D6-45A0-4CB9-8250-D387305D0913}"/>
</file>

<file path=docProps/app.xml><?xml version="1.0" encoding="utf-8"?>
<Properties xmlns="http://schemas.openxmlformats.org/officeDocument/2006/extended-properties" xmlns:vt="http://schemas.openxmlformats.org/officeDocument/2006/docPropsVTypes">
  <Template>PPT Sjabloon ZvdJ</Template>
  <TotalTime>1588</TotalTime>
  <Words>1090</Words>
  <Application>Microsoft Office PowerPoint</Application>
  <PresentationFormat>Breedbeeld</PresentationFormat>
  <Paragraphs>153</Paragraphs>
  <Slides>11</Slides>
  <Notes>0</Notes>
  <HiddenSlides>0</HiddenSlides>
  <MMClips>0</MMClips>
  <ScaleCrop>false</ScaleCrop>
  <HeadingPairs>
    <vt:vector size="6" baseType="variant">
      <vt:variant>
        <vt:lpstr>Gebruikte lettertypen</vt:lpstr>
      </vt:variant>
      <vt:variant>
        <vt:i4>5</vt:i4>
      </vt:variant>
      <vt:variant>
        <vt:lpstr>Thema</vt:lpstr>
      </vt:variant>
      <vt:variant>
        <vt:i4>1</vt:i4>
      </vt:variant>
      <vt:variant>
        <vt:lpstr>Diatitels</vt:lpstr>
      </vt:variant>
      <vt:variant>
        <vt:i4>11</vt:i4>
      </vt:variant>
    </vt:vector>
  </HeadingPairs>
  <TitlesOfParts>
    <vt:vector size="17" baseType="lpstr">
      <vt:lpstr>Arial</vt:lpstr>
      <vt:lpstr>Calibri</vt:lpstr>
      <vt:lpstr>RijksoverheidSansText</vt:lpstr>
      <vt:lpstr>Verdana</vt:lpstr>
      <vt:lpstr>Wingdings</vt:lpstr>
      <vt:lpstr>Rijkshuisstijl Robijnrood</vt:lpstr>
      <vt:lpstr>PowerPoint-presentatie</vt:lpstr>
      <vt:lpstr>PowerPoint-presentatie</vt:lpstr>
      <vt:lpstr>Hervormingsagenda Jeugd (19 juni 2023) </vt:lpstr>
      <vt:lpstr>PowerPoint-presentatie</vt:lpstr>
      <vt:lpstr>Stand van zaken algemeen</vt:lpstr>
      <vt:lpstr>Algemene stand van zaken thema’s HA</vt:lpstr>
      <vt:lpstr>Algemene stand van zaken thema’s HA</vt:lpstr>
      <vt:lpstr>Instroom, doorstroom en uitstroom</vt:lpstr>
      <vt:lpstr>Preventie</vt:lpstr>
      <vt:lpstr>Versnippering en regionalisering</vt:lpstr>
      <vt:lpstr>Regionalisering: waar staan we nu?</vt:lpstr>
    </vt:vector>
  </TitlesOfParts>
  <Company>Rijksoverheid</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PowerPoint-presentatie</dc:title>
  <dc:creator>Boom, M. van den (Merijn)</dc:creator>
  <cp:lastModifiedBy>Anouk Hafkamp</cp:lastModifiedBy>
  <cp:revision>20</cp:revision>
  <dcterms:created xsi:type="dcterms:W3CDTF">2023-08-30T10:58:25Z</dcterms:created>
  <dcterms:modified xsi:type="dcterms:W3CDTF">2024-04-12T14:13:49Z</dcterms:modified>
</cp:coreProperties>
</file>